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0DD"/>
    <a:srgbClr val="808080"/>
    <a:srgbClr val="00FFFF"/>
    <a:srgbClr val="1B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E70E-CE5B-69F2-100C-10C778EB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2DA57-2405-42A0-07FE-1214239F2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5BA8-BFE5-F5C8-34E3-3E4D6662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6CF41-ED5B-73F8-EC60-2B362AF3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9315-9D58-34BA-6825-BEB85711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47FA-25CD-9088-9B03-26E4B7B6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468BA-8419-251C-053A-62E33D0B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7876-C224-DB3F-9E82-33C2B99E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DCBE-3973-5E64-2264-EAC3977C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6DC9-E89D-3918-889D-BEA4CC6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8D7B7-4838-200A-BAA4-F62F8A3A3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0D91A-E925-7A7C-A8EC-2A007E818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4643-00D0-1243-B812-FCB4927E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B1BD-E863-FED6-9AEB-7928C040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2F7C-8D46-989E-4D72-C45EC89C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C05F-52A9-0635-CB19-66B4B6C4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E9C4-8874-C04D-9ECB-A003108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4331-564A-D2C8-BE1B-E00C69D3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C97D-0EA5-4CC5-5B4B-2E572D62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1126-E1B0-DD1A-67CB-7BA9904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B892-63B1-1446-D16C-C24A0157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BDEEC-EE20-A03E-96C5-821A66AB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3F58-3916-63A6-2EE3-5BF1303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086C6-35BC-8148-BAA1-77A14431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A43F-47FF-47E8-7F3E-ACA21457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87E5-37AF-219F-A392-6219E7A3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CD40-20A0-7B6E-6002-DED425B01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32BB-28C6-7919-86DC-8D0BB547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ABFFC-3487-EEF2-DA14-7BC8BB00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8153-29FA-E424-F1BF-6CBF77D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8DE22-AA54-1636-ED18-790DFA36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F277-AB3C-11D8-17F6-C9444129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6974-A018-7124-5CE9-E61D9A6D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EDF0-122D-09FE-3B98-AD43AA70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87CA4-2B37-24C6-FD3E-77FC7BAB4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83236-24CF-3630-87D2-75E1EB60A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5FF51-F615-40C6-AD8A-1374AB98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5D04-5069-F8F6-B3ED-ECDA772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AB4E0-3BD6-1792-7A6B-FC77C616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60BA-E42F-B216-89CD-EAE68158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1AAD4-B03E-8553-7647-E4968E82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10A07-0E6F-1DAD-6E97-0C076C8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4023-D1F6-7381-08D9-BBBE3B48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B386A-83A8-CDC3-6966-86586113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34A87-4034-0B9F-4D90-41FA1FA1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6FF3-B22E-6FBF-5893-B863D20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2BA7-8CC8-9220-3577-22CCA4AA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1AC1-CCD3-6A9B-9D77-C8655BFF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6FC64-AC00-A3FC-F159-802275988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A9489-2978-963A-DDAC-620B6F08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2CF9-EE40-D586-F34B-12831DCF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B1D1-E1E1-85E2-63FF-5E80C027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6668-A791-77BB-D4B5-153262EB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74BD-F269-706F-1FD4-2DBC92F00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37DDE-3BED-2D64-DBF3-25AB101A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0FA2-23E1-3D69-3B46-FCF57F8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6D972-25E9-3C48-A9CA-776EDE7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EE57-DE2F-3B89-DD12-88D5AD3C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FCEE9-29FD-7DEF-5E8A-731D90E9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32BE0-4F83-3834-7D66-07F90565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5BAC-E4F1-F04F-6BAE-8C7221E1D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759-778E-43C4-99E7-E1ADCF2103B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8A48-A086-B961-9914-9D187188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7D4A-0002-CE2D-6026-F688A9A8D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60F4941-794A-B181-757C-9E610DE02DAC}"/>
              </a:ext>
            </a:extLst>
          </p:cNvPr>
          <p:cNvGrpSpPr/>
          <p:nvPr/>
        </p:nvGrpSpPr>
        <p:grpSpPr>
          <a:xfrm>
            <a:off x="1206229" y="1496584"/>
            <a:ext cx="10360224" cy="3154710"/>
            <a:chOff x="1206229" y="1496584"/>
            <a:chExt cx="10360224" cy="31547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4A773C-F56F-D9D9-0EA5-00A56A6BB470}"/>
                </a:ext>
              </a:extLst>
            </p:cNvPr>
            <p:cNvSpPr txBox="1"/>
            <p:nvPr/>
          </p:nvSpPr>
          <p:spPr>
            <a:xfrm>
              <a:off x="3345925" y="1496584"/>
              <a:ext cx="8220528" cy="31547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9900" dirty="0">
                  <a:solidFill>
                    <a:srgbClr val="55C0D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hall</a:t>
              </a:r>
              <a:r>
                <a:rPr lang="en-US" sz="199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48C4AC5-3A94-0414-B6F6-A1C1CD18DC73}"/>
                </a:ext>
              </a:extLst>
            </p:cNvPr>
            <p:cNvGrpSpPr/>
            <p:nvPr/>
          </p:nvGrpSpPr>
          <p:grpSpPr>
            <a:xfrm>
              <a:off x="1206229" y="2003898"/>
              <a:ext cx="2139696" cy="2140085"/>
              <a:chOff x="1206229" y="2003898"/>
              <a:chExt cx="2139696" cy="214008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F64EBE6-3493-8240-1472-0DC1825189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6229" y="2003898"/>
                <a:ext cx="2139696" cy="2140085"/>
              </a:xfrm>
              <a:prstGeom prst="ellipse">
                <a:avLst/>
              </a:prstGeom>
              <a:solidFill>
                <a:srgbClr val="80808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ircle: Hollow 5">
                <a:extLst>
                  <a:ext uri="{FF2B5EF4-FFF2-40B4-BE49-F238E27FC236}">
                    <a16:creationId xmlns:a16="http://schemas.microsoft.com/office/drawing/2014/main" id="{BEFF03B5-6D51-DAB5-35DB-AF662AE47E5E}"/>
                  </a:ext>
                </a:extLst>
              </p:cNvPr>
              <p:cNvSpPr/>
              <p:nvPr/>
            </p:nvSpPr>
            <p:spPr>
              <a:xfrm>
                <a:off x="1348204" y="2146067"/>
                <a:ext cx="1855746" cy="1855746"/>
              </a:xfrm>
              <a:prstGeom prst="donut">
                <a:avLst>
                  <a:gd name="adj" fmla="val 16862"/>
                </a:avLst>
              </a:prstGeom>
              <a:gradFill flip="none" rotWithShape="1">
                <a:gsLst>
                  <a:gs pos="59000">
                    <a:schemeClr val="bg1"/>
                  </a:gs>
                  <a:gs pos="49000">
                    <a:srgbClr val="55C0DD"/>
                  </a:gs>
                  <a:gs pos="69000">
                    <a:srgbClr val="55C0DD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rgbClr val="55C0D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4D453D3-BEEA-3B3F-5115-BE1C912F617F}"/>
                  </a:ext>
                </a:extLst>
              </p:cNvPr>
              <p:cNvSpPr/>
              <p:nvPr/>
            </p:nvSpPr>
            <p:spPr>
              <a:xfrm>
                <a:off x="2199360" y="2997223"/>
                <a:ext cx="153433" cy="15343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97000">
                    <a:srgbClr val="55C0DD"/>
                  </a:gs>
                </a:gsLst>
                <a:path path="circle">
                  <a:fillToRect l="50000" t="50000" r="50000" b="50000"/>
                </a:path>
              </a:gradFill>
              <a:ln w="3175">
                <a:solidFill>
                  <a:srgbClr val="55C0D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343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Eckels, Joshua</dc:creator>
  <cp:lastModifiedBy>Eckels, Joshua</cp:lastModifiedBy>
  <cp:revision>4</cp:revision>
  <dcterms:created xsi:type="dcterms:W3CDTF">2023-12-05T04:59:05Z</dcterms:created>
  <dcterms:modified xsi:type="dcterms:W3CDTF">2023-12-28T22:04:44Z</dcterms:modified>
</cp:coreProperties>
</file>