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28a2812e_2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28a2812e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28a280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28a280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28a280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28a280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28a28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28a28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28a280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28a280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28a2812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28a2812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28a2812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28a2812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29001d5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29001d5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Kq7nfmDApAbc4GT7lv3Qf0H2tO4-b9xl/view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SP4QlVaU7Ce6Zj4X1y-7m0Mn2UJFaGd/view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zht26EpCpgQvUl65GwfTC0vmSgP_5hO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gpeVx5U66l2KaiZS6gC92RmSwVJ8zFO3/view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vBgVkR5bscC51-yGPmXVEARn8ZZ7XNn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opuisxCsVfgZYn1lFGdDeIgA2U21z3cY/view" TargetMode="External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1271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Platoon.Me</a:t>
            </a:r>
            <a:endParaRPr sz="6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6643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Janus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475" y="954300"/>
            <a:ext cx="1826225" cy="1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In Trucks</a:t>
            </a:r>
            <a:endParaRPr/>
          </a:p>
        </p:txBody>
      </p:sp>
      <p:pic>
        <p:nvPicPr>
          <p:cNvPr id="70" name="Google Shape;70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75" y="1363325"/>
            <a:ext cx="5200926" cy="3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5800" y="47085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Auto Research Center,ARC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title="airdra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000" y="1454525"/>
            <a:ext cx="5258000" cy="34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Aerodynamics Analysis </a:t>
            </a:r>
            <a:r>
              <a:rPr lang="en"/>
              <a:t>In</a:t>
            </a:r>
            <a:r>
              <a:rPr lang="en"/>
              <a:t> Trucks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7510525" y="46237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MAN 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1646375" y="4404775"/>
            <a:ext cx="57528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646375" y="1398950"/>
            <a:ext cx="57528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Platooning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Fuel Reduction by up to 16%</a:t>
            </a:r>
            <a:r>
              <a:rPr lang="en"/>
              <a:t> </a:t>
            </a:r>
            <a:r>
              <a:rPr lang="en"/>
              <a:t>for Rear Vehicle</a:t>
            </a:r>
            <a:br>
              <a:rPr lang="en"/>
            </a:br>
            <a:r>
              <a:rPr b="1" lang="en"/>
              <a:t>up to 8%</a:t>
            </a:r>
            <a:r>
              <a:rPr lang="en"/>
              <a:t> for Front Vehicle*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Accident Rates are Reported to Decrease by 80%**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560000" y="43896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ITS4CV study by Ertico </a:t>
            </a:r>
            <a:b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**Survey by Polteon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 title="Platooning Peterbilt 579 Tractor Trailers CFD Ansy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100" y="974150"/>
            <a:ext cx="4260300" cy="31952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302925" y="3910800"/>
            <a:ext cx="46131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349700" y="746425"/>
            <a:ext cx="4613100" cy="47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in Platooning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426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Truck Manufacturers Already Started Testing Platooning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802.11p </a:t>
            </a:r>
            <a:r>
              <a:rPr lang="en"/>
              <a:t>WiFi</a:t>
            </a:r>
            <a:r>
              <a:rPr b="1" lang="en"/>
              <a:t> </a:t>
            </a:r>
            <a:r>
              <a:rPr lang="en"/>
              <a:t>protocol for V2X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Radar and Camera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increase in efficiency with full autonomy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25" y="1147224"/>
            <a:ext cx="3770500" cy="24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717000" y="4591075"/>
            <a:ext cx="6567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ECEA</a:t>
            </a:r>
            <a:br>
              <a:rPr lang="en" sz="1000"/>
            </a:br>
            <a:r>
              <a:rPr lang="en" sz="1000"/>
              <a:t>Image: Volvo Trucks</a:t>
            </a:r>
            <a:br>
              <a:rPr lang="en" sz="1000"/>
            </a:br>
            <a:endParaRPr sz="1000"/>
          </a:p>
        </p:txBody>
      </p:sp>
      <p:sp>
        <p:nvSpPr>
          <p:cNvPr id="99" name="Google Shape;99;p17"/>
          <p:cNvSpPr txBox="1"/>
          <p:nvPr/>
        </p:nvSpPr>
        <p:spPr>
          <a:xfrm>
            <a:off x="570075" y="3941600"/>
            <a:ext cx="84621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Platooning is expected to be fully adapted at the end of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5225"/>
            <a:ext cx="513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Energy Consumption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 Increasing Need in Transportation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Carbon Dioxide Emissions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Communication Between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Truck Drivers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Fleet Operator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Logistics Companies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325" y="1299625"/>
            <a:ext cx="3389400" cy="21580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299550" y="4694950"/>
            <a:ext cx="6438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Image: </a:t>
            </a:r>
            <a:r>
              <a:rPr lang="en" sz="1000"/>
              <a:t>Hurriyet Newspaper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r>
              <a:rPr b="1" lang="en"/>
              <a:t>Platoon.Me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3275" y="114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get platooned, get efficient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Enter Your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Choose the Best-Fit Platoon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Join the Platoon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Decrease Fuel Efficiency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Start in-Platoon Conversations </a:t>
            </a:r>
            <a:endParaRPr/>
          </a:p>
        </p:txBody>
      </p:sp>
      <p:pic>
        <p:nvPicPr>
          <p:cNvPr id="114" name="Google Shape;114;p19" title="Screenrecorder-2018-12-02-09-59-37-41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75" y="667288"/>
            <a:ext cx="5078575" cy="38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Model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25225"/>
            <a:ext cx="471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B2B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Service to </a:t>
            </a:r>
            <a:r>
              <a:rPr lang="en"/>
              <a:t>Businesses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 Manufactures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Fleet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Logistics Firms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Proposition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Inter-Brand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Up to 10% Fuel Savings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 title="bandicam 2018-12-02 10-59-54-3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025" y="842775"/>
            <a:ext cx="4162400" cy="3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111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</a:t>
            </a:r>
            <a:r>
              <a:rPr b="1" i="1" lang="en"/>
              <a:t>Platoon.Me</a:t>
            </a:r>
            <a:r>
              <a:rPr lang="en"/>
              <a:t> by 10% of Trucks in Europe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2.5 Billion EUR in </a:t>
            </a:r>
            <a:r>
              <a:rPr b="1" lang="en"/>
              <a:t>fuel savings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Million Tonnes </a:t>
            </a:r>
            <a:r>
              <a:rPr b="1" lang="en"/>
              <a:t>Less CO</a:t>
            </a:r>
            <a:r>
              <a:rPr b="1" lang="en" sz="1100"/>
              <a:t>2</a:t>
            </a:r>
            <a:r>
              <a:rPr lang="en"/>
              <a:t> Emission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Reduction in Accident 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</a:t>
            </a:r>
            <a:r>
              <a:rPr lang="en" sz="2400"/>
              <a:t> better world...</a:t>
            </a:r>
            <a:endParaRPr sz="2400"/>
          </a:p>
        </p:txBody>
      </p:sp>
      <p:pic>
        <p:nvPicPr>
          <p:cNvPr id="128" name="Google Shape;128;p21" title="bandicam 2018-12-02 11-47-38-43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475" y="315925"/>
            <a:ext cx="3247325" cy="24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 title="bandicam 2018-12-02 11-45-58-059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475" y="2143737"/>
            <a:ext cx="3247325" cy="24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