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74" r:id="rId3"/>
    <p:sldId id="593" r:id="rId4"/>
    <p:sldId id="595" r:id="rId5"/>
    <p:sldId id="594" r:id="rId6"/>
    <p:sldId id="547" r:id="rId7"/>
    <p:sldId id="590" r:id="rId8"/>
    <p:sldId id="591" r:id="rId9"/>
    <p:sldId id="592" r:id="rId10"/>
    <p:sldId id="41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63606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6" d="100"/>
          <a:sy n="76" d="100"/>
        </p:scale>
        <p:origin x="29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26-Feb-15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26-Feb-15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26-Feb-15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oo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1080338"/>
            <a:ext cx="7991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Asterix and Obelix RPG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246407"/>
            <a:ext cx="8001000" cy="1260234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Console based role-playing game by </a:t>
            </a:r>
            <a:r>
              <a:rPr lang="en-US" sz="3600" dirty="0"/>
              <a:t>JAPHETTE-ORCHID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876524"/>
            <a:ext cx="3183347" cy="3657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61" y="3871444"/>
            <a:ext cx="5816092" cy="26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dirty="0" smtClean="0"/>
              <a:t>Heroes – Asterix and Obelix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Stats – Level, Experience, Attack, Defense, Health, </a:t>
            </a:r>
            <a:r>
              <a:rPr lang="en-US" dirty="0" smtClean="0"/>
              <a:t>Gold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</a:t>
            </a:r>
            <a:r>
              <a:rPr lang="en-US" dirty="0" smtClean="0"/>
              <a:t>nemies – Cadet, Manipilarius, Tribune, Centurion, Ordinatus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boss – Caesar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Drop – Random item, </a:t>
            </a:r>
            <a:r>
              <a:rPr lang="en-US" dirty="0" smtClean="0"/>
              <a:t>Gold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Items – Sword, Helmet, Chest, Pants, Belt, Boots, Potion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Items rarity – Common, Uncommon, Rare, Magic, Legendary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Market – All items</a:t>
            </a:r>
          </a:p>
          <a:p>
            <a:pPr marL="377887" lvl="1" indent="0">
              <a:lnSpc>
                <a:spcPct val="110000"/>
              </a:lnSpc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dirty="0" smtClean="0"/>
              <a:t>Game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dirty="0"/>
              <a:t>a</a:t>
            </a:r>
            <a:r>
              <a:rPr lang="en-US" dirty="0" smtClean="0"/>
              <a:t>dd hero asterix / obelix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info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battle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</a:t>
            </a:r>
            <a:r>
              <a:rPr lang="en-US" dirty="0" smtClean="0"/>
              <a:t>ttack cadet / manipularius / tribune / </a:t>
            </a:r>
            <a:endParaRPr lang="en-US" dirty="0" smtClean="0"/>
          </a:p>
          <a:p>
            <a:pPr marL="377887" lvl="1" indent="0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centurion </a:t>
            </a:r>
            <a:r>
              <a:rPr lang="en-US" dirty="0" smtClean="0"/>
              <a:t>/ ordinatus / caesar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</a:t>
            </a:r>
            <a:r>
              <a:rPr lang="en-US" dirty="0" smtClean="0"/>
              <a:t>arket</a:t>
            </a:r>
            <a:endParaRPr lang="en-US" dirty="0" smtClean="0"/>
          </a:p>
          <a:p>
            <a:pPr marL="682634" lvl="2" indent="0">
              <a:lnSpc>
                <a:spcPct val="110000"/>
              </a:lnSpc>
              <a:buNone/>
            </a:pPr>
            <a:r>
              <a:rPr lang="en-US" dirty="0" smtClean="0"/>
              <a:t>- First step choice rarity</a:t>
            </a:r>
          </a:p>
          <a:p>
            <a:pPr marL="682634" lvl="2" indent="0">
              <a:lnSpc>
                <a:spcPct val="110000"/>
              </a:lnSpc>
              <a:buNone/>
            </a:pPr>
            <a:r>
              <a:rPr lang="en-US" dirty="0" smtClean="0"/>
              <a:t>- Second step choice item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marL="377887" lvl="1" indent="0">
              <a:lnSpc>
                <a:spcPct val="110000"/>
              </a:lnSpc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dirty="0" smtClean="0"/>
              <a:t>Possible commands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703" y="1920651"/>
            <a:ext cx="300941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Nikolay Bankin - mentor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Valentin Tronkov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Dimitar Hadzhiev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Ivan Hristov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Ilian Kostov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Team JAPHETTE-ORCHID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dirty="0" smtClean="0"/>
              <a:t>Please fill your work as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</a:t>
            </a:r>
            <a:r>
              <a:rPr lang="en-US" dirty="0" smtClean="0"/>
              <a:t>of Valentin Tronkov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dirty="0" smtClean="0"/>
              <a:t>Please fill your work as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 of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Dimitar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Hadzhiev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5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dirty="0" smtClean="0"/>
              <a:t>Please fill your work as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 of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Ivan Hristov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dirty="0"/>
              <a:t>Modeling hierarchy of the </a:t>
            </a:r>
            <a:r>
              <a:rPr lang="en-US" dirty="0" smtClean="0"/>
              <a:t>classes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Create enemies with drop random item functionality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Create enemy generator and attack enemy functionality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Create functionality for replacing weak items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Create leveling depends from experience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Create custom exceptions </a:t>
            </a:r>
            <a:r>
              <a:rPr lang="en-US" smtClean="0"/>
              <a:t>and validations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 of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Ilian Kostov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https://softuni.bg/courses/oop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Asterix and Obelix console based RPG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238</Words>
  <Application>Microsoft Office PowerPoint</Application>
  <PresentationFormat>Custom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Wingdings 2</vt:lpstr>
      <vt:lpstr>SoftUni 16x9</vt:lpstr>
      <vt:lpstr>Asterix and Obelix RPG</vt:lpstr>
      <vt:lpstr>Game description</vt:lpstr>
      <vt:lpstr>Possible commands</vt:lpstr>
      <vt:lpstr>Team JAPHETTE-ORCHID</vt:lpstr>
      <vt:lpstr>Contributions of Valentin Tronkov</vt:lpstr>
      <vt:lpstr>Contributions of Dimitar Hadzhiev</vt:lpstr>
      <vt:lpstr>Contributions of Ivan Hristov</vt:lpstr>
      <vt:lpstr>Contributions of Ilian Kostov</vt:lpstr>
      <vt:lpstr>Asterix and Obelix console based RPG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Asterix and Obelix</dc:title>
  <dc:subject>Console based role-playing game</dc:subject>
  <dc:creator/>
  <cp:lastModifiedBy/>
  <cp:revision>1</cp:revision>
  <dcterms:created xsi:type="dcterms:W3CDTF">2014-01-02T17:00:34Z</dcterms:created>
  <dcterms:modified xsi:type="dcterms:W3CDTF">2015-02-26T10:50:22Z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