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9" r:id="rId3"/>
    <p:sldId id="258" r:id="rId4"/>
    <p:sldId id="270" r:id="rId5"/>
    <p:sldId id="268" r:id="rId6"/>
    <p:sldId id="257" r:id="rId7"/>
    <p:sldId id="27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4B20-58B0-4A00-9B64-95FD6506F120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66F-7DB5-4674-9BE7-33BEB01205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4B20-58B0-4A00-9B64-95FD6506F120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66F-7DB5-4674-9BE7-33BEB01205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4B20-58B0-4A00-9B64-95FD6506F120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66F-7DB5-4674-9BE7-33BEB01205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4B20-58B0-4A00-9B64-95FD6506F120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66F-7DB5-4674-9BE7-33BEB01205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4B20-58B0-4A00-9B64-95FD6506F120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66F-7DB5-4674-9BE7-33BEB01205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4B20-58B0-4A00-9B64-95FD6506F120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66F-7DB5-4674-9BE7-33BEB01205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4B20-58B0-4A00-9B64-95FD6506F120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66F-7DB5-4674-9BE7-33BEB01205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4B20-58B0-4A00-9B64-95FD6506F120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66F-7DB5-4674-9BE7-33BEB01205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4B20-58B0-4A00-9B64-95FD6506F120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66F-7DB5-4674-9BE7-33BEB01205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4B20-58B0-4A00-9B64-95FD6506F120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66F-7DB5-4674-9BE7-33BEB01205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D4B20-58B0-4A00-9B64-95FD6506F120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580C66F-7DB5-4674-9BE7-33BEB01205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D4B20-58B0-4A00-9B64-95FD6506F120}" type="datetimeFigureOut">
              <a:rPr lang="en-US" smtClean="0"/>
              <a:t>02-Feb-20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580C66F-7DB5-4674-9BE7-33BEB01205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192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IN" sz="8800" dirty="0" smtClean="0">
                <a:solidFill>
                  <a:schemeClr val="tx1">
                    <a:lumMod val="85000"/>
                  </a:schemeClr>
                </a:solidFill>
                <a:latin typeface="Calibri Light" pitchFamily="34" charset="0"/>
                <a:cs typeface="Calibri Light" pitchFamily="34" charset="0"/>
              </a:rPr>
              <a:t>Accident</a:t>
            </a:r>
            <a:br>
              <a:rPr lang="en-IN" sz="8800" dirty="0" smtClean="0">
                <a:solidFill>
                  <a:schemeClr val="tx1">
                    <a:lumMod val="85000"/>
                  </a:schemeClr>
                </a:solidFill>
                <a:latin typeface="Calibri Light" pitchFamily="34" charset="0"/>
                <a:cs typeface="Calibri Light" pitchFamily="34" charset="0"/>
              </a:rPr>
            </a:br>
            <a:r>
              <a:rPr lang="en-IN" sz="8800" dirty="0" smtClean="0">
                <a:solidFill>
                  <a:schemeClr val="tx1">
                    <a:lumMod val="85000"/>
                  </a:schemeClr>
                </a:solidFill>
                <a:latin typeface="Calibri Light" pitchFamily="34" charset="0"/>
                <a:cs typeface="Calibri Light" pitchFamily="34" charset="0"/>
              </a:rPr>
              <a:t>Detection </a:t>
            </a:r>
            <a:r>
              <a:rPr lang="en-IN" sz="8800" dirty="0">
                <a:solidFill>
                  <a:schemeClr val="tx1">
                    <a:lumMod val="85000"/>
                  </a:schemeClr>
                </a:solidFill>
                <a:latin typeface="Calibri Light" pitchFamily="34" charset="0"/>
                <a:cs typeface="Calibri Light" pitchFamily="34" charset="0"/>
              </a:rPr>
              <a:t>S</a:t>
            </a:r>
            <a:r>
              <a:rPr lang="en-IN" sz="8800" dirty="0" smtClean="0">
                <a:solidFill>
                  <a:schemeClr val="tx1">
                    <a:lumMod val="85000"/>
                  </a:schemeClr>
                </a:solidFill>
                <a:latin typeface="Calibri Light" pitchFamily="34" charset="0"/>
                <a:cs typeface="Calibri Light" pitchFamily="34" charset="0"/>
              </a:rPr>
              <a:t>ystem</a:t>
            </a:r>
            <a:endParaRPr lang="en-US" sz="8800" dirty="0">
              <a:solidFill>
                <a:schemeClr val="tx1">
                  <a:lumMod val="85000"/>
                </a:schemeClr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00200" y="5355336"/>
            <a:ext cx="5946648" cy="762000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sz="3600" b="0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Team id: FTH51</a:t>
            </a:r>
          </a:p>
          <a:p>
            <a:pPr algn="ctr"/>
            <a:r>
              <a:rPr lang="en-IN" sz="3600" b="0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Hardik and Japneet</a:t>
            </a:r>
            <a:endParaRPr lang="en-US" sz="3600" b="0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3074" name="Picture 2" descr="C:\Users\Japneet\Desktop\46a32319-a9dd-49cd-b1b3-48bec92e9d87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730"/>
            <a:ext cx="9067800" cy="682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2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IN" sz="4400" dirty="0" smtClean="0"/>
              <a:t>Team member 1: HARDIK ,XI,15</a:t>
            </a:r>
          </a:p>
          <a:p>
            <a:pPr marL="118872" indent="0" algn="ctr">
              <a:buNone/>
            </a:pPr>
            <a:r>
              <a:rPr lang="en-IN" sz="4400" dirty="0" smtClean="0"/>
              <a:t>Team member 2: JAPNEET,XI,16</a:t>
            </a:r>
          </a:p>
          <a:p>
            <a:pPr marL="118872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 smtClean="0">
                <a:solidFill>
                  <a:schemeClr val="bg1"/>
                </a:solidFill>
                <a:latin typeface="Bell MT" pitchFamily="18" charset="0"/>
              </a:rPr>
              <a:t>The Problem</a:t>
            </a:r>
            <a:endParaRPr lang="en-US" sz="6600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whopping 4,64,910 road accidents were reported in India in 2017 leading to the death of 1,47,913 people, according to the Transport Research Wing of the Ministry of Road Transport and </a:t>
            </a:r>
            <a:r>
              <a:rPr lang="en-US" sz="2000" dirty="0" smtClean="0"/>
              <a:t>Highways</a:t>
            </a:r>
          </a:p>
          <a:p>
            <a:pPr marL="118872" indent="0">
              <a:buNone/>
            </a:pPr>
            <a:endParaRPr lang="en-US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Most of the deaths in road accidents take place due delay in access of emergency services.</a:t>
            </a:r>
          </a:p>
          <a:p>
            <a:endParaRPr lang="en-IN" sz="2000" dirty="0" smtClean="0"/>
          </a:p>
          <a:p>
            <a:r>
              <a:rPr lang="en-IN" sz="2000" dirty="0" smtClean="0"/>
              <a:t>Most pedestrians do not report the accident </a:t>
            </a:r>
          </a:p>
          <a:p>
            <a:endParaRPr lang="en-IN" sz="2000" dirty="0" smtClean="0"/>
          </a:p>
          <a:p>
            <a:r>
              <a:rPr lang="en-IN" sz="2000" dirty="0" smtClean="0"/>
              <a:t>Accidents may take place in remote areas</a:t>
            </a:r>
          </a:p>
          <a:p>
            <a:endParaRPr lang="en-IN" sz="2000" dirty="0" smtClean="0"/>
          </a:p>
          <a:p>
            <a:r>
              <a:rPr lang="en-IN" sz="2000" dirty="0" smtClean="0"/>
              <a:t>We are lacking a mechanism to detect accidents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69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We have developed a smart accident detection system</a:t>
            </a:r>
          </a:p>
          <a:p>
            <a:endParaRPr lang="en-IN" dirty="0" smtClean="0"/>
          </a:p>
          <a:p>
            <a:r>
              <a:rPr lang="en-IN" dirty="0" smtClean="0"/>
              <a:t>We have used </a:t>
            </a:r>
            <a:r>
              <a:rPr lang="en-IN" dirty="0" err="1" smtClean="0"/>
              <a:t>arduino</a:t>
            </a:r>
            <a:r>
              <a:rPr lang="en-IN" dirty="0" smtClean="0"/>
              <a:t> </a:t>
            </a:r>
            <a:r>
              <a:rPr lang="en-IN" dirty="0" err="1" smtClean="0"/>
              <a:t>uno</a:t>
            </a:r>
            <a:r>
              <a:rPr lang="en-IN" dirty="0" smtClean="0"/>
              <a:t> r3 microcontroller , </a:t>
            </a:r>
            <a:r>
              <a:rPr lang="en-IN" dirty="0" err="1" smtClean="0"/>
              <a:t>gps</a:t>
            </a:r>
            <a:r>
              <a:rPr lang="en-IN" dirty="0" smtClean="0"/>
              <a:t> and </a:t>
            </a:r>
            <a:r>
              <a:rPr lang="en-IN" dirty="0" err="1" smtClean="0"/>
              <a:t>gsm</a:t>
            </a:r>
            <a:r>
              <a:rPr lang="en-IN" dirty="0" smtClean="0"/>
              <a:t> modems and a </a:t>
            </a:r>
            <a:r>
              <a:rPr lang="en-IN" dirty="0" err="1" smtClean="0"/>
              <a:t>lcd</a:t>
            </a:r>
            <a:r>
              <a:rPr lang="en-IN" dirty="0" smtClean="0"/>
              <a:t> display.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 completely new innovation and has not been implemented at all</a:t>
            </a:r>
          </a:p>
          <a:p>
            <a:endParaRPr lang="en-US" dirty="0" smtClean="0"/>
          </a:p>
          <a:p>
            <a:r>
              <a:rPr lang="en-US" dirty="0" smtClean="0"/>
              <a:t>Companies </a:t>
            </a:r>
            <a:r>
              <a:rPr lang="en-US" dirty="0"/>
              <a:t>like Tesla have integrated accident prevention system but , this idea is the first of its kind.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300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pneet\Pictures\Screenshots\Screensho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8" y="609600"/>
            <a:ext cx="8562326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Impact of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endParaRPr lang="en-US" dirty="0" smtClean="0"/>
          </a:p>
          <a:p>
            <a:r>
              <a:rPr lang="en-IN" dirty="0" smtClean="0"/>
              <a:t>It is expected to get large support and hundreds of thousands of potential customers as such an idea is highly desired among consumers.</a:t>
            </a:r>
          </a:p>
          <a:p>
            <a:endParaRPr lang="en-IN" dirty="0"/>
          </a:p>
          <a:p>
            <a:pPr marL="118872" indent="0">
              <a:buNone/>
            </a:pPr>
            <a:endParaRPr lang="en-IN" dirty="0" smtClean="0"/>
          </a:p>
          <a:p>
            <a:r>
              <a:rPr lang="en-IN" dirty="0" smtClean="0"/>
              <a:t>It will affect hundreds of thousands of lives.</a:t>
            </a:r>
          </a:p>
          <a:p>
            <a:endParaRPr lang="en-IN" dirty="0" smtClean="0"/>
          </a:p>
          <a:p>
            <a:r>
              <a:rPr lang="en-IN" dirty="0" smtClean="0"/>
              <a:t>According to online petitions and consumer surveys by news sources , such a solution is highly required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As the device can be used with existing car components like accelerometers , speedometer and GPS –it can easily be taken to the markets.</a:t>
            </a:r>
          </a:p>
          <a:p>
            <a:pPr marL="118872" indent="0">
              <a:buNone/>
            </a:pPr>
            <a:r>
              <a:rPr lang="en-IN" dirty="0" smtClean="0"/>
              <a:t> </a:t>
            </a:r>
          </a:p>
          <a:p>
            <a:r>
              <a:rPr lang="en-IN" dirty="0" smtClean="0"/>
              <a:t>We are expected to capture hundreds of thousands of customers via manufacturers within 3 months and awareness for such ideas is also increasing.</a:t>
            </a:r>
          </a:p>
          <a:p>
            <a:pPr marL="118872" indent="0">
              <a:buNone/>
            </a:pPr>
            <a:endParaRPr lang="en-IN" dirty="0" smtClean="0"/>
          </a:p>
          <a:p>
            <a:r>
              <a:rPr lang="en-IN" dirty="0" smtClean="0"/>
              <a:t>The product is highly scalable as it is commercially viable(max cost rs.1500) and compact due to which it can be integrated into new cars and old cars as well.</a:t>
            </a:r>
            <a:r>
              <a:rPr lang="en-US" dirty="0" smtClean="0"/>
              <a:t>It an be used with existing hardware.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227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1592" y="2967335"/>
            <a:ext cx="580081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8800" b="1" u="sng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8800" b="1" u="sng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38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153</TotalTime>
  <Words>303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Accident Detection System</vt:lpstr>
      <vt:lpstr>Team Details</vt:lpstr>
      <vt:lpstr>The Problem</vt:lpstr>
      <vt:lpstr>THE SOLUTION</vt:lpstr>
      <vt:lpstr>PowerPoint Presentation</vt:lpstr>
      <vt:lpstr>Impact of the solution</vt:lpstr>
      <vt:lpstr>Business Model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detection system</dc:title>
  <dc:creator>Japneet</dc:creator>
  <cp:lastModifiedBy>Japneet</cp:lastModifiedBy>
  <cp:revision>20</cp:revision>
  <dcterms:created xsi:type="dcterms:W3CDTF">2020-02-01T08:32:54Z</dcterms:created>
  <dcterms:modified xsi:type="dcterms:W3CDTF">2020-02-02T06:13:24Z</dcterms:modified>
</cp:coreProperties>
</file>