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sldIdLst>
    <p:sldId id="257" r:id="rId5"/>
    <p:sldId id="258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598744-DE11-470C-AD8C-6776FC553CAE}" v="22" dt="2023-09-16T21:25:22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25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485" y="794692"/>
            <a:ext cx="5632880" cy="4285309"/>
          </a:xfrm>
        </p:spPr>
        <p:txBody>
          <a:bodyPr anchor="b">
            <a:normAutofit/>
          </a:bodyPr>
          <a:lstStyle>
            <a:lvl1pPr algn="ctr">
              <a:defRPr sz="3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4485" y="5181600"/>
            <a:ext cx="5632880" cy="2958811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C714-0181-486C-8482-58404548D4E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B98-9215-4974-AF37-3910FEEF94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258" y="5836647"/>
            <a:ext cx="5559755" cy="1210007"/>
          </a:xfrm>
        </p:spPr>
        <p:txBody>
          <a:bodyPr anchor="b">
            <a:normAutofit/>
          </a:bodyPr>
          <a:lstStyle>
            <a:lvl1pPr algn="l">
              <a:defRPr sz="1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259" y="1328251"/>
            <a:ext cx="5476070" cy="397483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258" y="7046653"/>
            <a:ext cx="5559755" cy="108942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C714-0181-486C-8482-58404548D4E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8258" y="8241793"/>
            <a:ext cx="4002959" cy="48683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B98-9215-4974-AF37-3910FEEF94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9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60" y="794691"/>
            <a:ext cx="5633606" cy="4183709"/>
          </a:xfrm>
        </p:spPr>
        <p:txBody>
          <a:bodyPr anchor="ctr">
            <a:normAutofit/>
          </a:bodyPr>
          <a:lstStyle>
            <a:lvl1pPr algn="l">
              <a:defRPr sz="21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760" y="5791200"/>
            <a:ext cx="5633606" cy="2344880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C714-0181-486C-8482-58404548D4E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B98-9215-4974-AF37-3910FEEF94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81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37864" y="1147035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16617" y="3981231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707" y="794691"/>
            <a:ext cx="5230586" cy="4058772"/>
          </a:xfrm>
        </p:spPr>
        <p:txBody>
          <a:bodyPr anchor="ctr">
            <a:normAutofit/>
          </a:bodyPr>
          <a:lstStyle>
            <a:lvl1pPr algn="l">
              <a:defRPr sz="21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42327" y="4867475"/>
            <a:ext cx="4973346" cy="508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761" y="6188275"/>
            <a:ext cx="5633605" cy="1930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C714-0181-486C-8482-58404548D4E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B98-9215-4974-AF37-3910FEEF94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34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60" y="4804755"/>
            <a:ext cx="5634254" cy="1958400"/>
          </a:xfrm>
        </p:spPr>
        <p:txBody>
          <a:bodyPr anchor="b">
            <a:normAutofit/>
          </a:bodyPr>
          <a:lstStyle>
            <a:lvl1pPr algn="l">
              <a:defRPr sz="21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62" y="6763155"/>
            <a:ext cx="5634254" cy="137292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C714-0181-486C-8482-58404548D4E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B98-9215-4974-AF37-3910FEEF94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56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37864" y="1005135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5668" y="3839331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707" y="794691"/>
            <a:ext cx="5230586" cy="3792492"/>
          </a:xfrm>
        </p:spPr>
        <p:txBody>
          <a:bodyPr anchor="ctr">
            <a:normAutofit/>
          </a:bodyPr>
          <a:lstStyle>
            <a:lvl1pPr algn="l">
              <a:defRPr sz="21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3760" y="5181600"/>
            <a:ext cx="5634254" cy="14048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760" y="6586483"/>
            <a:ext cx="5634254" cy="1549597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C714-0181-486C-8482-58404548D4E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B98-9215-4974-AF37-3910FEEF94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00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60" y="794691"/>
            <a:ext cx="5633605" cy="367571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00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3760" y="4910589"/>
            <a:ext cx="5633605" cy="139904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760" y="6309632"/>
            <a:ext cx="5633604" cy="1826448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C714-0181-486C-8482-58404548D4E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B98-9215-4974-AF37-3910FEEF94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3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3761" y="794691"/>
            <a:ext cx="5633605" cy="174997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C714-0181-486C-8482-58404548D4E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B98-9215-4974-AF37-3910FEEF94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18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13781" y="794691"/>
            <a:ext cx="1333584" cy="734138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3761" y="794691"/>
            <a:ext cx="4218103" cy="7341389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C714-0181-486C-8482-58404548D4E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B98-9215-4974-AF37-3910FEEF94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C714-0181-486C-8482-58404548D4E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B98-9215-4974-AF37-3910FEEF94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485" y="4360932"/>
            <a:ext cx="5632880" cy="2431073"/>
          </a:xfrm>
        </p:spPr>
        <p:txBody>
          <a:bodyPr anchor="b">
            <a:normAutofit/>
          </a:bodyPr>
          <a:lstStyle>
            <a:lvl1pPr algn="r">
              <a:defRPr sz="21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485" y="6805080"/>
            <a:ext cx="5632880" cy="1331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C714-0181-486C-8482-58404548D4E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B98-9215-4974-AF37-3910FEEF94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7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761" y="2747865"/>
            <a:ext cx="2763805" cy="537510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0436" y="2747864"/>
            <a:ext cx="2766929" cy="5375107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C714-0181-486C-8482-58404548D4E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B98-9215-4974-AF37-3910FEEF94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5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30" y="2747864"/>
            <a:ext cx="2547835" cy="978128"/>
          </a:xfrm>
        </p:spPr>
        <p:txBody>
          <a:bodyPr anchor="b">
            <a:noAutofit/>
          </a:bodyPr>
          <a:lstStyle>
            <a:lvl1pPr marL="0" indent="0">
              <a:buNone/>
              <a:defRPr sz="16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761" y="3714704"/>
            <a:ext cx="2763805" cy="4421377"/>
          </a:xfrm>
        </p:spPr>
        <p:txBody>
          <a:bodyPr anchor="t"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82612" y="2747865"/>
            <a:ext cx="2564753" cy="966839"/>
          </a:xfrm>
        </p:spPr>
        <p:txBody>
          <a:bodyPr anchor="b">
            <a:noAutofit/>
          </a:bodyPr>
          <a:lstStyle>
            <a:lvl1pPr marL="0" indent="0">
              <a:buNone/>
              <a:defRPr sz="16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74" y="3714704"/>
            <a:ext cx="2776140" cy="4421377"/>
          </a:xfrm>
        </p:spPr>
        <p:txBody>
          <a:bodyPr anchor="t"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C714-0181-486C-8482-58404548D4E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B98-9215-4974-AF37-3910FEEF94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2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9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C714-0181-486C-8482-58404548D4E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B98-9215-4974-AF37-3910FEEF94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8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C714-0181-486C-8482-58404548D4E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B98-9215-4974-AF37-3910FEEF94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0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61" y="2339904"/>
            <a:ext cx="2047142" cy="1828800"/>
          </a:xfrm>
        </p:spPr>
        <p:txBody>
          <a:bodyPr anchor="b">
            <a:normAutofit/>
          </a:bodyPr>
          <a:lstStyle>
            <a:lvl1pPr algn="l">
              <a:defRPr sz="165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1642" y="794691"/>
            <a:ext cx="3375723" cy="7341388"/>
          </a:xfrm>
        </p:spPr>
        <p:txBody>
          <a:bodyPr anchor="ctr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3761" y="4168704"/>
            <a:ext cx="2047142" cy="24384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C714-0181-486C-8482-58404548D4E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B98-9215-4974-AF37-3910FEEF94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6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61" y="2531025"/>
            <a:ext cx="3317852" cy="18288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6581" y="-24384"/>
            <a:ext cx="1875047" cy="920496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989" y="4359825"/>
            <a:ext cx="3317852" cy="24384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392737" y="8241793"/>
            <a:ext cx="538877" cy="486833"/>
          </a:xfrm>
        </p:spPr>
        <p:txBody>
          <a:bodyPr/>
          <a:lstStyle/>
          <a:p>
            <a:fld id="{2AD4C714-0181-486C-8482-58404548D4E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3761" y="8241793"/>
            <a:ext cx="2778975" cy="48683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18196" y="8241792"/>
            <a:ext cx="228890" cy="439000"/>
          </a:xfrm>
        </p:spPr>
        <p:txBody>
          <a:bodyPr/>
          <a:lstStyle/>
          <a:p>
            <a:fld id="{64A34B98-9215-4974-AF37-3910FEEF94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3761" y="794691"/>
            <a:ext cx="5633605" cy="1749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761" y="2747864"/>
            <a:ext cx="5633604" cy="538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3781" y="8237681"/>
            <a:ext cx="96559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AD4C714-0181-486C-8482-58404548D4E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3761" y="8237681"/>
            <a:ext cx="421810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37902" y="8237681"/>
            <a:ext cx="310112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4A34B98-9215-4974-AF37-3910FEEF94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13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1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13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82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82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82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82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B6D2EF0-BAD0-1FC0-435D-F0BCFFBD9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60" y="1672661"/>
            <a:ext cx="5701152" cy="5828100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36081E9-3ACA-BA53-1064-7D4F7FC041C6}"/>
              </a:ext>
            </a:extLst>
          </p:cNvPr>
          <p:cNvCxnSpPr>
            <a:cxnSpLocks/>
          </p:cNvCxnSpPr>
          <p:nvPr/>
        </p:nvCxnSpPr>
        <p:spPr>
          <a:xfrm>
            <a:off x="1975610" y="1307480"/>
            <a:ext cx="0" cy="41135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BB23BF05-72AD-38FC-473E-404C0DA79FA7}"/>
              </a:ext>
            </a:extLst>
          </p:cNvPr>
          <p:cNvSpPr txBox="1"/>
          <p:nvPr/>
        </p:nvSpPr>
        <p:spPr>
          <a:xfrm>
            <a:off x="1070462" y="94845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Vin 12V TO 60V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14E618E-E7BF-9147-6560-F47FC24A52C0}"/>
              </a:ext>
            </a:extLst>
          </p:cNvPr>
          <p:cNvSpPr txBox="1"/>
          <p:nvPr/>
        </p:nvSpPr>
        <p:spPr>
          <a:xfrm>
            <a:off x="475660" y="348066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IO12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BF13588-81AF-5A17-4008-6862F7FDDE02}"/>
              </a:ext>
            </a:extLst>
          </p:cNvPr>
          <p:cNvSpPr txBox="1"/>
          <p:nvPr/>
        </p:nvSpPr>
        <p:spPr>
          <a:xfrm>
            <a:off x="252140" y="395329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IO15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6942FAF-234D-7D6B-B837-FCA7A5D96459}"/>
              </a:ext>
            </a:extLst>
          </p:cNvPr>
          <p:cNvSpPr txBox="1"/>
          <p:nvPr/>
        </p:nvSpPr>
        <p:spPr>
          <a:xfrm>
            <a:off x="1717634" y="160675"/>
            <a:ext cx="3422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CNC ESP32 BOARD</a:t>
            </a:r>
            <a:endParaRPr lang="en-US" sz="3600" b="1" dirty="0">
              <a:solidFill>
                <a:srgbClr val="FFC000"/>
              </a:solidFill>
            </a:endParaRP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E048FC3-F11D-31AD-C838-A5213C7EC6E0}"/>
              </a:ext>
            </a:extLst>
          </p:cNvPr>
          <p:cNvCxnSpPr>
            <a:cxnSpLocks/>
          </p:cNvCxnSpPr>
          <p:nvPr/>
        </p:nvCxnSpPr>
        <p:spPr>
          <a:xfrm flipH="1">
            <a:off x="4325296" y="1382576"/>
            <a:ext cx="335665" cy="40652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7B62771-6CA0-104F-BDC3-8511D1E02273}"/>
              </a:ext>
            </a:extLst>
          </p:cNvPr>
          <p:cNvSpPr txBox="1"/>
          <p:nvPr/>
        </p:nvSpPr>
        <p:spPr>
          <a:xfrm>
            <a:off x="4325296" y="839201"/>
            <a:ext cx="99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</a:rPr>
              <a:t>Micro SD-Card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EB1EF9B0-8AE6-8493-6D6F-55384FE2CF92}"/>
              </a:ext>
            </a:extLst>
          </p:cNvPr>
          <p:cNvCxnSpPr>
            <a:cxnSpLocks/>
          </p:cNvCxnSpPr>
          <p:nvPr/>
        </p:nvCxnSpPr>
        <p:spPr>
          <a:xfrm flipH="1">
            <a:off x="5715464" y="1382576"/>
            <a:ext cx="218712" cy="39045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845CA14-65F3-18FB-6F90-DE9C0D1E220C}"/>
              </a:ext>
            </a:extLst>
          </p:cNvPr>
          <p:cNvSpPr txBox="1"/>
          <p:nvPr/>
        </p:nvSpPr>
        <p:spPr>
          <a:xfrm>
            <a:off x="5526898" y="1045639"/>
            <a:ext cx="999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</a:rPr>
              <a:t>USB C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1E9D5638-F6DF-9328-1C66-E409F6897EBB}"/>
              </a:ext>
            </a:extLst>
          </p:cNvPr>
          <p:cNvSpPr txBox="1"/>
          <p:nvPr/>
        </p:nvSpPr>
        <p:spPr>
          <a:xfrm>
            <a:off x="2139706" y="7920745"/>
            <a:ext cx="3013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External Motor Driver MODE</a:t>
            </a:r>
          </a:p>
        </p:txBody>
      </p:sp>
      <p:sp>
        <p:nvSpPr>
          <p:cNvPr id="78" name="Signo más 77">
            <a:extLst>
              <a:ext uri="{FF2B5EF4-FFF2-40B4-BE49-F238E27FC236}">
                <a16:creationId xmlns:a16="http://schemas.microsoft.com/office/drawing/2014/main" id="{3BD6008B-7B13-C3DB-4D07-05A39EBA8235}"/>
              </a:ext>
            </a:extLst>
          </p:cNvPr>
          <p:cNvSpPr/>
          <p:nvPr/>
        </p:nvSpPr>
        <p:spPr>
          <a:xfrm>
            <a:off x="1975610" y="2012239"/>
            <a:ext cx="301791" cy="333048"/>
          </a:xfrm>
          <a:prstGeom prst="mathPlus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igno menos 78">
            <a:extLst>
              <a:ext uri="{FF2B5EF4-FFF2-40B4-BE49-F238E27FC236}">
                <a16:creationId xmlns:a16="http://schemas.microsoft.com/office/drawing/2014/main" id="{404E55B9-51D8-3257-ADDC-820DBCB1E009}"/>
              </a:ext>
            </a:extLst>
          </p:cNvPr>
          <p:cNvSpPr/>
          <p:nvPr/>
        </p:nvSpPr>
        <p:spPr>
          <a:xfrm>
            <a:off x="1649049" y="2012239"/>
            <a:ext cx="259080" cy="311304"/>
          </a:xfrm>
          <a:prstGeom prst="mathMinus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BE60EAFA-4F75-2CE9-B45D-8F62A292A344}"/>
              </a:ext>
            </a:extLst>
          </p:cNvPr>
          <p:cNvSpPr txBox="1"/>
          <p:nvPr/>
        </p:nvSpPr>
        <p:spPr>
          <a:xfrm>
            <a:off x="1832690" y="679916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X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033FBF71-65AD-CBDD-D75E-560D031136BA}"/>
              </a:ext>
            </a:extLst>
          </p:cNvPr>
          <p:cNvSpPr txBox="1"/>
          <p:nvPr/>
        </p:nvSpPr>
        <p:spPr>
          <a:xfrm>
            <a:off x="3080911" y="67923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Y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A9CED040-2119-D754-8B89-AEB2F1BCF20C}"/>
              </a:ext>
            </a:extLst>
          </p:cNvPr>
          <p:cNvSpPr txBox="1"/>
          <p:nvPr/>
        </p:nvSpPr>
        <p:spPr>
          <a:xfrm>
            <a:off x="4263230" y="67674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Z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24C1CE7B-ACF5-B947-5D14-BF8B2E7E245B}"/>
              </a:ext>
            </a:extLst>
          </p:cNvPr>
          <p:cNvSpPr txBox="1"/>
          <p:nvPr/>
        </p:nvSpPr>
        <p:spPr>
          <a:xfrm>
            <a:off x="5440921" y="678033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A5A85BA-1A26-1288-E5AB-14EC0ED15546}"/>
              </a:ext>
            </a:extLst>
          </p:cNvPr>
          <p:cNvCxnSpPr>
            <a:cxnSpLocks/>
          </p:cNvCxnSpPr>
          <p:nvPr/>
        </p:nvCxnSpPr>
        <p:spPr>
          <a:xfrm>
            <a:off x="906780" y="4282440"/>
            <a:ext cx="542632" cy="29368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8ED3EDDB-9C84-19B7-42B5-2CF5D0B1AE7C}"/>
              </a:ext>
            </a:extLst>
          </p:cNvPr>
          <p:cNvCxnSpPr>
            <a:cxnSpLocks/>
          </p:cNvCxnSpPr>
          <p:nvPr/>
        </p:nvCxnSpPr>
        <p:spPr>
          <a:xfrm>
            <a:off x="885532" y="4742370"/>
            <a:ext cx="542632" cy="29368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A1ED3EBA-D110-19AD-B17E-9A90C3E90EEF}"/>
              </a:ext>
            </a:extLst>
          </p:cNvPr>
          <p:cNvCxnSpPr>
            <a:cxnSpLocks/>
          </p:cNvCxnSpPr>
          <p:nvPr/>
        </p:nvCxnSpPr>
        <p:spPr>
          <a:xfrm>
            <a:off x="1070462" y="3809802"/>
            <a:ext cx="1017174" cy="49645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EB82F2AD-BAF3-73FD-69FB-9A6F976A00C7}"/>
              </a:ext>
            </a:extLst>
          </p:cNvPr>
          <p:cNvSpPr txBox="1"/>
          <p:nvPr/>
        </p:nvSpPr>
        <p:spPr>
          <a:xfrm>
            <a:off x="220608" y="446652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IO13</a:t>
            </a:r>
          </a:p>
        </p:txBody>
      </p: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A3A70D56-F92C-9357-45D9-CBCBBE5B8EC1}"/>
              </a:ext>
            </a:extLst>
          </p:cNvPr>
          <p:cNvCxnSpPr>
            <a:cxnSpLocks/>
            <a:stCxn id="104" idx="2"/>
          </p:cNvCxnSpPr>
          <p:nvPr/>
        </p:nvCxnSpPr>
        <p:spPr>
          <a:xfrm flipH="1">
            <a:off x="3349762" y="1337340"/>
            <a:ext cx="298195" cy="38149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A03196B4-E131-C8D7-6848-3F7C97038885}"/>
              </a:ext>
            </a:extLst>
          </p:cNvPr>
          <p:cNvSpPr txBox="1"/>
          <p:nvPr/>
        </p:nvSpPr>
        <p:spPr>
          <a:xfrm>
            <a:off x="3221397" y="96800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Pause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BAA117A-C01F-70B9-BF55-BB05AFA7DB4E}"/>
              </a:ext>
            </a:extLst>
          </p:cNvPr>
          <p:cNvCxnSpPr>
            <a:cxnSpLocks/>
          </p:cNvCxnSpPr>
          <p:nvPr/>
        </p:nvCxnSpPr>
        <p:spPr>
          <a:xfrm>
            <a:off x="885532" y="2493005"/>
            <a:ext cx="2335865" cy="117475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619921F-5BE2-BFE4-01CE-9C91221C71CF}"/>
              </a:ext>
            </a:extLst>
          </p:cNvPr>
          <p:cNvSpPr/>
          <p:nvPr/>
        </p:nvSpPr>
        <p:spPr>
          <a:xfrm>
            <a:off x="3168843" y="3017520"/>
            <a:ext cx="668415" cy="13543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5178213-B44D-052B-0728-207B894F848E}"/>
              </a:ext>
            </a:extLst>
          </p:cNvPr>
          <p:cNvSpPr txBox="1"/>
          <p:nvPr/>
        </p:nvSpPr>
        <p:spPr>
          <a:xfrm>
            <a:off x="-20543" y="2049814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C000"/>
                </a:solidFill>
              </a:rPr>
              <a:t>End_Stop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F7D7782-BBA5-2CC9-FB44-AD0A115E724C}"/>
              </a:ext>
            </a:extLst>
          </p:cNvPr>
          <p:cNvSpPr txBox="1"/>
          <p:nvPr/>
        </p:nvSpPr>
        <p:spPr>
          <a:xfrm rot="16200000">
            <a:off x="1440790" y="735847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DIR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88EBB86-BC38-3AB1-CD73-8104026787CB}"/>
              </a:ext>
            </a:extLst>
          </p:cNvPr>
          <p:cNvSpPr txBox="1"/>
          <p:nvPr/>
        </p:nvSpPr>
        <p:spPr>
          <a:xfrm rot="16200000">
            <a:off x="1618597" y="737874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STEP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89E48C4-62C0-C524-C23E-98A55E8D18A9}"/>
              </a:ext>
            </a:extLst>
          </p:cNvPr>
          <p:cNvSpPr txBox="1"/>
          <p:nvPr/>
        </p:nvSpPr>
        <p:spPr>
          <a:xfrm rot="16200000">
            <a:off x="1940078" y="7394627"/>
            <a:ext cx="47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EN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AF6FFB9-BDB4-9AB9-4ACA-88A155E914D8}"/>
              </a:ext>
            </a:extLst>
          </p:cNvPr>
          <p:cNvSpPr txBox="1"/>
          <p:nvPr/>
        </p:nvSpPr>
        <p:spPr>
          <a:xfrm rot="16200000">
            <a:off x="2045963" y="739462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GND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1D9AAFB-980F-97C0-E884-B76E2E3339F3}"/>
              </a:ext>
            </a:extLst>
          </p:cNvPr>
          <p:cNvSpPr txBox="1"/>
          <p:nvPr/>
        </p:nvSpPr>
        <p:spPr>
          <a:xfrm rot="16200000">
            <a:off x="2631709" y="739247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DIR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34BDCA5D-49D7-EBA6-ABB5-D023922814A7}"/>
              </a:ext>
            </a:extLst>
          </p:cNvPr>
          <p:cNvSpPr txBox="1"/>
          <p:nvPr/>
        </p:nvSpPr>
        <p:spPr>
          <a:xfrm rot="16200000">
            <a:off x="2809519" y="741275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STEP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7537DAD-336E-CFAB-B1DF-C5C90EC3B52A}"/>
              </a:ext>
            </a:extLst>
          </p:cNvPr>
          <p:cNvSpPr txBox="1"/>
          <p:nvPr/>
        </p:nvSpPr>
        <p:spPr>
          <a:xfrm rot="16200000">
            <a:off x="3130997" y="7428632"/>
            <a:ext cx="47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EN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875204E3-EC56-7683-5268-20A45634021A}"/>
              </a:ext>
            </a:extLst>
          </p:cNvPr>
          <p:cNvSpPr txBox="1"/>
          <p:nvPr/>
        </p:nvSpPr>
        <p:spPr>
          <a:xfrm rot="16200000">
            <a:off x="3236884" y="7428632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GND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F0B3E8CA-158A-BC68-12A6-061DBCA90E1F}"/>
              </a:ext>
            </a:extLst>
          </p:cNvPr>
          <p:cNvSpPr txBox="1"/>
          <p:nvPr/>
        </p:nvSpPr>
        <p:spPr>
          <a:xfrm rot="16200000">
            <a:off x="3825818" y="738545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DIR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5EE029A6-7540-183C-A17B-2413C4FAE456}"/>
              </a:ext>
            </a:extLst>
          </p:cNvPr>
          <p:cNvSpPr txBox="1"/>
          <p:nvPr/>
        </p:nvSpPr>
        <p:spPr>
          <a:xfrm rot="16200000">
            <a:off x="4325106" y="7421604"/>
            <a:ext cx="47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EN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1324039-9D01-4AD0-83E3-C0FFEE57299E}"/>
              </a:ext>
            </a:extLst>
          </p:cNvPr>
          <p:cNvSpPr txBox="1"/>
          <p:nvPr/>
        </p:nvSpPr>
        <p:spPr>
          <a:xfrm rot="16200000">
            <a:off x="4430991" y="742160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GND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9D307ACF-38D3-66E5-B4EA-98AEBB24C609}"/>
              </a:ext>
            </a:extLst>
          </p:cNvPr>
          <p:cNvSpPr txBox="1"/>
          <p:nvPr/>
        </p:nvSpPr>
        <p:spPr>
          <a:xfrm rot="16200000">
            <a:off x="5016737" y="741945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DIR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4898A2C5-993B-BA87-5C1E-2C0DB2FD9F8B}"/>
              </a:ext>
            </a:extLst>
          </p:cNvPr>
          <p:cNvSpPr txBox="1"/>
          <p:nvPr/>
        </p:nvSpPr>
        <p:spPr>
          <a:xfrm rot="16200000">
            <a:off x="5194547" y="743972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STEP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9B5AB64E-E9CC-21BE-4830-5B4A11A102E1}"/>
              </a:ext>
            </a:extLst>
          </p:cNvPr>
          <p:cNvSpPr txBox="1"/>
          <p:nvPr/>
        </p:nvSpPr>
        <p:spPr>
          <a:xfrm rot="16200000">
            <a:off x="5516025" y="7455609"/>
            <a:ext cx="47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EN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803E42A8-5E50-7B8F-9111-1EE090122BBE}"/>
              </a:ext>
            </a:extLst>
          </p:cNvPr>
          <p:cNvSpPr txBox="1"/>
          <p:nvPr/>
        </p:nvSpPr>
        <p:spPr>
          <a:xfrm rot="16200000">
            <a:off x="5621912" y="745560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GND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D0F2C572-70E1-749C-539F-8D87693636B7}"/>
              </a:ext>
            </a:extLst>
          </p:cNvPr>
          <p:cNvSpPr txBox="1"/>
          <p:nvPr/>
        </p:nvSpPr>
        <p:spPr>
          <a:xfrm rot="16200000">
            <a:off x="4000218" y="740386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96266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D799F934-2A99-5945-1D2B-2E8704448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72" y="1813346"/>
            <a:ext cx="5716655" cy="5461501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36081E9-3ACA-BA53-1064-7D4F7FC041C6}"/>
              </a:ext>
            </a:extLst>
          </p:cNvPr>
          <p:cNvCxnSpPr>
            <a:cxnSpLocks/>
          </p:cNvCxnSpPr>
          <p:nvPr/>
        </p:nvCxnSpPr>
        <p:spPr>
          <a:xfrm>
            <a:off x="1975610" y="1307480"/>
            <a:ext cx="0" cy="41135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BB23BF05-72AD-38FC-473E-404C0DA79FA7}"/>
              </a:ext>
            </a:extLst>
          </p:cNvPr>
          <p:cNvSpPr txBox="1"/>
          <p:nvPr/>
        </p:nvSpPr>
        <p:spPr>
          <a:xfrm>
            <a:off x="1070462" y="94845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Vin 12V TO 60V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14E618E-E7BF-9147-6560-F47FC24A52C0}"/>
              </a:ext>
            </a:extLst>
          </p:cNvPr>
          <p:cNvSpPr txBox="1"/>
          <p:nvPr/>
        </p:nvSpPr>
        <p:spPr>
          <a:xfrm>
            <a:off x="475660" y="348066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IO12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BF13588-81AF-5A17-4008-6862F7FDDE02}"/>
              </a:ext>
            </a:extLst>
          </p:cNvPr>
          <p:cNvSpPr txBox="1"/>
          <p:nvPr/>
        </p:nvSpPr>
        <p:spPr>
          <a:xfrm>
            <a:off x="252140" y="395329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IO15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6942FAF-234D-7D6B-B837-FCA7A5D96459}"/>
              </a:ext>
            </a:extLst>
          </p:cNvPr>
          <p:cNvSpPr txBox="1"/>
          <p:nvPr/>
        </p:nvSpPr>
        <p:spPr>
          <a:xfrm>
            <a:off x="1717634" y="160675"/>
            <a:ext cx="3422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CNC ESP32 BOARD</a:t>
            </a:r>
            <a:endParaRPr lang="en-US" sz="3600" b="1" dirty="0">
              <a:solidFill>
                <a:srgbClr val="FFC000"/>
              </a:solidFill>
            </a:endParaRP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E048FC3-F11D-31AD-C838-A5213C7EC6E0}"/>
              </a:ext>
            </a:extLst>
          </p:cNvPr>
          <p:cNvCxnSpPr>
            <a:cxnSpLocks/>
          </p:cNvCxnSpPr>
          <p:nvPr/>
        </p:nvCxnSpPr>
        <p:spPr>
          <a:xfrm flipH="1">
            <a:off x="4325296" y="1382576"/>
            <a:ext cx="335665" cy="40652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7B62771-6CA0-104F-BDC3-8511D1E02273}"/>
              </a:ext>
            </a:extLst>
          </p:cNvPr>
          <p:cNvSpPr txBox="1"/>
          <p:nvPr/>
        </p:nvSpPr>
        <p:spPr>
          <a:xfrm>
            <a:off x="4325296" y="839201"/>
            <a:ext cx="99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</a:rPr>
              <a:t>Micro SD-Card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EB1EF9B0-8AE6-8493-6D6F-55384FE2CF92}"/>
              </a:ext>
            </a:extLst>
          </p:cNvPr>
          <p:cNvCxnSpPr>
            <a:cxnSpLocks/>
          </p:cNvCxnSpPr>
          <p:nvPr/>
        </p:nvCxnSpPr>
        <p:spPr>
          <a:xfrm flipH="1">
            <a:off x="5715464" y="1382576"/>
            <a:ext cx="218712" cy="39045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845CA14-65F3-18FB-6F90-DE9C0D1E220C}"/>
              </a:ext>
            </a:extLst>
          </p:cNvPr>
          <p:cNvSpPr txBox="1"/>
          <p:nvPr/>
        </p:nvSpPr>
        <p:spPr>
          <a:xfrm>
            <a:off x="5526898" y="1045639"/>
            <a:ext cx="999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</a:rPr>
              <a:t>USB C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78" name="Signo más 77">
            <a:extLst>
              <a:ext uri="{FF2B5EF4-FFF2-40B4-BE49-F238E27FC236}">
                <a16:creationId xmlns:a16="http://schemas.microsoft.com/office/drawing/2014/main" id="{3BD6008B-7B13-C3DB-4D07-05A39EBA8235}"/>
              </a:ext>
            </a:extLst>
          </p:cNvPr>
          <p:cNvSpPr/>
          <p:nvPr/>
        </p:nvSpPr>
        <p:spPr>
          <a:xfrm>
            <a:off x="1975610" y="2012239"/>
            <a:ext cx="301791" cy="333048"/>
          </a:xfrm>
          <a:prstGeom prst="mathPlus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igno menos 78">
            <a:extLst>
              <a:ext uri="{FF2B5EF4-FFF2-40B4-BE49-F238E27FC236}">
                <a16:creationId xmlns:a16="http://schemas.microsoft.com/office/drawing/2014/main" id="{404E55B9-51D8-3257-ADDC-820DBCB1E009}"/>
              </a:ext>
            </a:extLst>
          </p:cNvPr>
          <p:cNvSpPr/>
          <p:nvPr/>
        </p:nvSpPr>
        <p:spPr>
          <a:xfrm>
            <a:off x="1649049" y="2012239"/>
            <a:ext cx="259080" cy="311304"/>
          </a:xfrm>
          <a:prstGeom prst="mathMinus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BE60EAFA-4F75-2CE9-B45D-8F62A292A344}"/>
              </a:ext>
            </a:extLst>
          </p:cNvPr>
          <p:cNvSpPr txBox="1"/>
          <p:nvPr/>
        </p:nvSpPr>
        <p:spPr>
          <a:xfrm>
            <a:off x="1832690" y="679916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X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033FBF71-65AD-CBDD-D75E-560D031136BA}"/>
              </a:ext>
            </a:extLst>
          </p:cNvPr>
          <p:cNvSpPr txBox="1"/>
          <p:nvPr/>
        </p:nvSpPr>
        <p:spPr>
          <a:xfrm>
            <a:off x="3080911" y="67923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Y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A9CED040-2119-D754-8B89-AEB2F1BCF20C}"/>
              </a:ext>
            </a:extLst>
          </p:cNvPr>
          <p:cNvSpPr txBox="1"/>
          <p:nvPr/>
        </p:nvSpPr>
        <p:spPr>
          <a:xfrm>
            <a:off x="4263230" y="67674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Z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24C1CE7B-ACF5-B947-5D14-BF8B2E7E245B}"/>
              </a:ext>
            </a:extLst>
          </p:cNvPr>
          <p:cNvSpPr txBox="1"/>
          <p:nvPr/>
        </p:nvSpPr>
        <p:spPr>
          <a:xfrm>
            <a:off x="5440921" y="678033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A5A85BA-1A26-1288-E5AB-14EC0ED15546}"/>
              </a:ext>
            </a:extLst>
          </p:cNvPr>
          <p:cNvCxnSpPr>
            <a:cxnSpLocks/>
          </p:cNvCxnSpPr>
          <p:nvPr/>
        </p:nvCxnSpPr>
        <p:spPr>
          <a:xfrm>
            <a:off x="906780" y="4282440"/>
            <a:ext cx="542632" cy="29368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8ED3EDDB-9C84-19B7-42B5-2CF5D0B1AE7C}"/>
              </a:ext>
            </a:extLst>
          </p:cNvPr>
          <p:cNvCxnSpPr>
            <a:cxnSpLocks/>
          </p:cNvCxnSpPr>
          <p:nvPr/>
        </p:nvCxnSpPr>
        <p:spPr>
          <a:xfrm>
            <a:off x="885532" y="4742370"/>
            <a:ext cx="542632" cy="29368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A1ED3EBA-D110-19AD-B17E-9A90C3E90EEF}"/>
              </a:ext>
            </a:extLst>
          </p:cNvPr>
          <p:cNvCxnSpPr>
            <a:cxnSpLocks/>
          </p:cNvCxnSpPr>
          <p:nvPr/>
        </p:nvCxnSpPr>
        <p:spPr>
          <a:xfrm>
            <a:off x="1070462" y="3809802"/>
            <a:ext cx="1017174" cy="49645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EB82F2AD-BAF3-73FD-69FB-9A6F976A00C7}"/>
              </a:ext>
            </a:extLst>
          </p:cNvPr>
          <p:cNvSpPr txBox="1"/>
          <p:nvPr/>
        </p:nvSpPr>
        <p:spPr>
          <a:xfrm>
            <a:off x="220608" y="446652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IO13</a:t>
            </a:r>
          </a:p>
        </p:txBody>
      </p: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A3A70D56-F92C-9357-45D9-CBCBBE5B8EC1}"/>
              </a:ext>
            </a:extLst>
          </p:cNvPr>
          <p:cNvCxnSpPr>
            <a:cxnSpLocks/>
            <a:stCxn id="104" idx="2"/>
          </p:cNvCxnSpPr>
          <p:nvPr/>
        </p:nvCxnSpPr>
        <p:spPr>
          <a:xfrm flipH="1">
            <a:off x="3349762" y="1337340"/>
            <a:ext cx="298195" cy="38149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A03196B4-E131-C8D7-6848-3F7C97038885}"/>
              </a:ext>
            </a:extLst>
          </p:cNvPr>
          <p:cNvSpPr txBox="1"/>
          <p:nvPr/>
        </p:nvSpPr>
        <p:spPr>
          <a:xfrm>
            <a:off x="3221397" y="96800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Pause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BAA117A-C01F-70B9-BF55-BB05AFA7DB4E}"/>
              </a:ext>
            </a:extLst>
          </p:cNvPr>
          <p:cNvCxnSpPr>
            <a:cxnSpLocks/>
          </p:cNvCxnSpPr>
          <p:nvPr/>
        </p:nvCxnSpPr>
        <p:spPr>
          <a:xfrm>
            <a:off x="885532" y="2493005"/>
            <a:ext cx="2335865" cy="117475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619921F-5BE2-BFE4-01CE-9C91221C71CF}"/>
              </a:ext>
            </a:extLst>
          </p:cNvPr>
          <p:cNvSpPr/>
          <p:nvPr/>
        </p:nvSpPr>
        <p:spPr>
          <a:xfrm>
            <a:off x="3168843" y="3017520"/>
            <a:ext cx="668415" cy="13543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5178213-B44D-052B-0728-207B894F848E}"/>
              </a:ext>
            </a:extLst>
          </p:cNvPr>
          <p:cNvSpPr txBox="1"/>
          <p:nvPr/>
        </p:nvSpPr>
        <p:spPr>
          <a:xfrm>
            <a:off x="-20543" y="2049814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C000"/>
                </a:solidFill>
              </a:rPr>
              <a:t>End_Stop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8EBC9A7E-02E9-C61D-45AF-FB85474906B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552555" y="7319512"/>
            <a:ext cx="1077979" cy="66010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4465E0A5-3119-C168-8F2F-8E2C46922593}"/>
              </a:ext>
            </a:extLst>
          </p:cNvPr>
          <p:cNvSpPr txBox="1"/>
          <p:nvPr/>
        </p:nvSpPr>
        <p:spPr>
          <a:xfrm>
            <a:off x="3168843" y="779495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Step Motor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71F4D08-B200-BEE4-DBEB-79EB6D54EA08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860699" y="7315158"/>
            <a:ext cx="379335" cy="47979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6D26A08-7CC8-1D7A-0341-DD96479886E6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3371638" y="7363636"/>
            <a:ext cx="489061" cy="43131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9AC757E-734A-3F7E-CD88-459AB0AE7D7C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090864" y="7363636"/>
            <a:ext cx="1077979" cy="61598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A672FB3-C1EA-D113-672E-798741FB7DD3}"/>
              </a:ext>
            </a:extLst>
          </p:cNvPr>
          <p:cNvSpPr txBox="1"/>
          <p:nvPr/>
        </p:nvSpPr>
        <p:spPr>
          <a:xfrm>
            <a:off x="2126505" y="8315053"/>
            <a:ext cx="2631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TMC2209 MODE</a:t>
            </a:r>
          </a:p>
        </p:txBody>
      </p:sp>
    </p:spTree>
    <p:extLst>
      <p:ext uri="{BB962C8B-B14F-4D97-AF65-F5344CB8AC3E}">
        <p14:creationId xmlns:p14="http://schemas.microsoft.com/office/powerpoint/2010/main" val="209046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69C7FC48D4C4C4291CA84E97661DB30" ma:contentTypeVersion="10" ma:contentTypeDescription="Crear nuevo documento." ma:contentTypeScope="" ma:versionID="06c21322e46e1f7ebed0ff9505122e5b">
  <xsd:schema xmlns:xsd="http://www.w3.org/2001/XMLSchema" xmlns:xs="http://www.w3.org/2001/XMLSchema" xmlns:p="http://schemas.microsoft.com/office/2006/metadata/properties" xmlns:ns3="d65e1fdb-47b5-425f-bb97-bd8924e61549" xmlns:ns4="d3221e89-2baa-4237-9893-3154fa039dc5" targetNamespace="http://schemas.microsoft.com/office/2006/metadata/properties" ma:root="true" ma:fieldsID="b8fecf25cb9c288c421fd7bb4a71228a" ns3:_="" ns4:_="">
    <xsd:import namespace="d65e1fdb-47b5-425f-bb97-bd8924e61549"/>
    <xsd:import namespace="d3221e89-2baa-4237-9893-3154fa039d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5e1fdb-47b5-425f-bb97-bd8924e615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221e89-2baa-4237-9893-3154fa039dc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5e1fdb-47b5-425f-bb97-bd8924e61549" xsi:nil="true"/>
  </documentManagement>
</p:properties>
</file>

<file path=customXml/itemProps1.xml><?xml version="1.0" encoding="utf-8"?>
<ds:datastoreItem xmlns:ds="http://schemas.openxmlformats.org/officeDocument/2006/customXml" ds:itemID="{2CEBF17C-1898-4B8E-BE49-37B5196311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5e1fdb-47b5-425f-bb97-bd8924e61549"/>
    <ds:schemaRef ds:uri="d3221e89-2baa-4237-9893-3154fa039d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5CECE9-DDA6-4C2A-8126-315028BC55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9C64C2-9651-4892-BE6B-ED7F667F1166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d65e1fdb-47b5-425f-bb97-bd8924e61549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d3221e89-2baa-4237-9893-3154fa039dc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394</TotalTime>
  <Words>68</Words>
  <Application>Microsoft Office PowerPoint</Application>
  <PresentationFormat>Carta (216 x 279 mm)</PresentationFormat>
  <Paragraphs>45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Malla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Joan Ariel Peralta Sosa</dc:creator>
  <cp:lastModifiedBy>Joan Ariel Peralta Sosa</cp:lastModifiedBy>
  <cp:revision>3</cp:revision>
  <dcterms:created xsi:type="dcterms:W3CDTF">2023-08-01T19:20:08Z</dcterms:created>
  <dcterms:modified xsi:type="dcterms:W3CDTF">2023-09-26T01:18:59Z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0x010100A69C7FC48D4C4C4291CA84E97661DB30</vt:lpwstr>
  </property>
</Properties>
</file>