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1A51-2F29-41CC-AFE9-E18009F90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DB4CE-897D-4B4D-BCD3-35FB476B3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C16D6-3447-46B2-BE62-CCA88FDF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D9B42-A8BE-41D5-815C-52468231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0179-F5C9-4E61-815C-F6B84F17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C59D-9830-4101-BD11-C8883D64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E82D8-DC32-48C9-8ECB-332FF0B42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7824-26AF-4BC1-86AF-4AB9F82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D32C-C909-4731-96C5-DF07A39B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37F2-0EF9-46F0-988A-D4607F4D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3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3E93F-4448-4C7F-8544-B2B8C67A6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FAE9A-238A-48DE-8543-223F3738F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743A2-4939-4F43-BE84-96DBF2ED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1470-D848-4F6A-BDD9-3F801C73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85AD-6FF6-46EE-AD1E-3240B87C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0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0E88-EB72-494A-B31B-1FBCD90B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7A05-918D-4D50-B720-77EBDD3D8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DA3A-508E-418B-BF7B-6D49257E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7254-B3C7-4FDA-B53F-E257D873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8F4-12C0-4F0A-A200-F91CC658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86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00B6-8C6D-48DD-9675-98F7DA2B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28596-0484-4A8F-8DEC-F4D657292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F8AF-0530-44FA-8272-39DD45E5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83727-B9B1-4BFC-8E9C-8D19153C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6134-CF55-4B36-A0B3-3C16DC73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7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4F35-76CE-44A5-978D-445D24D2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94D1-F8B3-4629-AD41-A2E0ABB77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2851E-29C2-476F-A307-7BFD75AB2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9F1E2-ADA6-4585-848E-20782446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978EF-A4C5-4D4E-A778-90C3368A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6ECEB-2A82-4530-862F-26CB6ADC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4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005B-4E81-4B04-8EBB-BCC82F64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99230-0A5C-419A-A92A-D4313A5A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049C6-A5BB-48A2-9691-56D054E50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2FD94-D694-4091-9ECB-748C39F0D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7C835-F8D3-42A5-B2AF-AF400ECE9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57B31-C382-4A3B-B1FE-8A9CD073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E37DF-A18C-426B-90C9-12B2E82C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A3131-1627-4A20-A620-C50BC01F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C54-80CB-4439-A592-B3304192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02DB-6CB4-4099-828C-1C325535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FE60C-8F4B-464F-BB29-2CBA67C0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14419-859F-4B79-9006-BCCB0201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44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D0B70-C2DA-419D-84D3-DCDF6EC9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4C2A6-E1F3-43C6-B275-E79FACE8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84265-9DA4-4651-A773-0C21D525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A9A8-45F0-4007-B19B-57AD98D9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44F1-BC92-45B8-901B-E22C4F4B8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AFB7B-4AA4-4D0E-BBF9-5EA2108E2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90ACE-E114-4C48-BA47-35172496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DE860-DAFD-40FC-AD5B-54426E6C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9053C-8E59-4D96-855C-ECD8B4B3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76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2F82-7627-40EC-B289-0EB3C4D8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9BC9C-1C0A-48C1-B229-CF32F33ED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23150-457A-486A-B4CE-06D16A898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095A1-A2F7-46D4-8C0F-21164C7B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44BDC-54FD-4DC1-BBE7-022E3F1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120E2-19B8-4F85-9197-5131EC25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0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D22B7-43FC-4828-9746-9EEC2B73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A8685-2D6A-4367-B79C-85D7209A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5AE28-01AF-4203-8856-2DD0AC22B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59A3-4040-495F-887C-BA25492BA89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D09CC-85D9-4AE7-8B54-36E81883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0127-957E-47B2-8C79-658205388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6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527EDFC-170E-4B67-9994-5AF3F797B83B}"/>
              </a:ext>
            </a:extLst>
          </p:cNvPr>
          <p:cNvSpPr/>
          <p:nvPr/>
        </p:nvSpPr>
        <p:spPr>
          <a:xfrm>
            <a:off x="4812323" y="2045012"/>
            <a:ext cx="2401721" cy="24631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EE987A-D750-49E2-A940-E2084048F115}"/>
              </a:ext>
            </a:extLst>
          </p:cNvPr>
          <p:cNvSpPr/>
          <p:nvPr/>
        </p:nvSpPr>
        <p:spPr>
          <a:xfrm>
            <a:off x="5012872" y="3276600"/>
            <a:ext cx="136071" cy="136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F75FFA-3290-4F9E-A592-546302973968}"/>
              </a:ext>
            </a:extLst>
          </p:cNvPr>
          <p:cNvSpPr/>
          <p:nvPr/>
        </p:nvSpPr>
        <p:spPr>
          <a:xfrm>
            <a:off x="5633357" y="2656115"/>
            <a:ext cx="136071" cy="136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1FF7BD-67DE-4C1C-BBE3-BA8651293D09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5129016" y="2772259"/>
            <a:ext cx="524268" cy="52426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AFC864-1036-4AF8-B68A-BFB53CE60B1B}"/>
              </a:ext>
            </a:extLst>
          </p:cNvPr>
          <p:cNvCxnSpPr/>
          <p:nvPr/>
        </p:nvCxnSpPr>
        <p:spPr>
          <a:xfrm>
            <a:off x="5769428" y="2724150"/>
            <a:ext cx="767443" cy="14151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Present with solid fill">
            <a:extLst>
              <a:ext uri="{FF2B5EF4-FFF2-40B4-BE49-F238E27FC236}">
                <a16:creationId xmlns:a16="http://schemas.microsoft.com/office/drawing/2014/main" id="{66FA3BF2-ED4B-43F1-B48C-E56899CF5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0360" y="2635704"/>
            <a:ext cx="394606" cy="3946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00506B-696A-4672-A88D-1356420A72BB}"/>
              </a:ext>
            </a:extLst>
          </p:cNvPr>
          <p:cNvSpPr txBox="1"/>
          <p:nvPr/>
        </p:nvSpPr>
        <p:spPr>
          <a:xfrm>
            <a:off x="5167142" y="2790447"/>
            <a:ext cx="1972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200" dirty="0">
                <a:solidFill>
                  <a:schemeClr val="bg1">
                    <a:lumMod val="95000"/>
                  </a:schemeClr>
                </a:solidFill>
              </a:rPr>
              <a:t>OLM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4E0F5-1173-41A6-8F39-BDC01EE533BA}"/>
              </a:ext>
            </a:extLst>
          </p:cNvPr>
          <p:cNvSpPr txBox="1"/>
          <p:nvPr/>
        </p:nvSpPr>
        <p:spPr>
          <a:xfrm>
            <a:off x="5490371" y="3451270"/>
            <a:ext cx="1325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2727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J.A. Quent</dc:creator>
  <cp:lastModifiedBy>J.A. Quent</cp:lastModifiedBy>
  <cp:revision>3</cp:revision>
  <dcterms:created xsi:type="dcterms:W3CDTF">2022-03-25T01:11:26Z</dcterms:created>
  <dcterms:modified xsi:type="dcterms:W3CDTF">2022-04-11T02:46:31Z</dcterms:modified>
</cp:coreProperties>
</file>