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25AF-EA7B-BA33-3DAB-142F207DC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5BD6A-5096-6FA1-D427-118B7DF1B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33F1-0259-7005-7D56-EAD54FFC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599-D86B-458D-A09C-C749FBD0238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AD75E-8A3D-11DA-737A-7C3E796A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FE3E-2B69-E413-0FF0-046A17DB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220-34F8-4089-A35B-CC14FBF5D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3EE1-B2F3-035F-642F-35C35B74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1D5CA-36B3-70B8-E918-4ADD71A71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C4E7-0676-6D8D-0FB7-23FCE89B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599-D86B-458D-A09C-C749FBD0238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9CDCD-B7B2-3100-5CAD-4014144F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EE73-0A38-1EBA-E154-A094FB25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220-34F8-4089-A35B-CC14FBF5D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0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19B4A-72AD-8082-B368-ADC3B96A8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42D1D-6781-C760-6748-0774490D5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59A05-229C-A453-5D32-30A967E5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599-D86B-458D-A09C-C749FBD0238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5E39-9609-0515-A9E2-9DD33C4C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DC81-ED0A-C8B9-5E25-61EA7DF6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220-34F8-4089-A35B-CC14FBF5D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32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CB33-9B80-0E55-2CE8-F23189F3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EA7B-CEB4-1461-5B56-2DF17AE7E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492F-35FD-05C3-8ADB-96330CEC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599-D86B-458D-A09C-C749FBD0238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AD738-7B4A-D60B-828F-815F1ED9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2947B-0493-7EEB-F776-DEFC2DF1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220-34F8-4089-A35B-CC14FBF5D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E343-AB73-E49F-19A9-D91EDB0E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CD60-B901-70CE-D73D-0B11FE4F8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E1D48-4D88-29FB-117A-527E77CF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599-D86B-458D-A09C-C749FBD0238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4A3B-FD74-B01C-C580-D17EE053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CF62-DE31-9615-EC1C-CB3B5891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220-34F8-4089-A35B-CC14FBF5D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2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DC3D-4895-6B40-63F2-A38D98D8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DFB2-6C70-7A2D-7B6F-E4FB455F1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6D668-66C1-BD4B-B9A9-14C7B096C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51A5-DB14-B125-49B4-DA71255B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599-D86B-458D-A09C-C749FBD0238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84898-63CC-8D5D-649D-F286C86A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CC1E4-FD88-04AC-FE65-7D808969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220-34F8-4089-A35B-CC14FBF5D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40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0541-BF4B-5D17-149F-9086DCD2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D67C2-FEFE-D9E1-91BE-DFC795FB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9941E-EBF5-4AE6-F13B-B8BB0380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3F2E5-D56C-977E-9B30-7E6A9E117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DE516-29CC-32B1-68E9-FAFB60A5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2CB81-D0DE-D951-075E-BC14A010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599-D86B-458D-A09C-C749FBD0238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35F95-4EF0-372F-816C-54510ADD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65E4A-CB63-6AA0-4AC6-7C2D97AF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220-34F8-4089-A35B-CC14FBF5D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43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26C8-78E3-F6A1-FEC1-6ECB7DBA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36FD6-B66B-17AE-1E9A-22453D61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599-D86B-458D-A09C-C749FBD0238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5093E-2C9A-F608-3F7C-14A862DA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909AB-7AC2-2A03-8972-85BA72B5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220-34F8-4089-A35B-CC14FBF5D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1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441C7-F6C8-7337-BCBB-F5796296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599-D86B-458D-A09C-C749FBD0238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26D17-B0B5-6F7E-32B2-FF4D86FB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C024D-5C33-215C-F4C8-0BB182C0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220-34F8-4089-A35B-CC14FBF5D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9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F3C0-BDD1-134F-321C-0DFE054D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8CF32-F977-AAC7-08BF-C09F345B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2FE8D-D515-E8DB-D17B-182376272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10C34-24CC-6B0C-34D8-877D2723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599-D86B-458D-A09C-C749FBD0238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3B6AC-CAE0-2958-4A21-A44DEF36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ED22D-8FF1-0A78-E8F2-9DCDD105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220-34F8-4089-A35B-CC14FBF5D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93F9-6721-3E91-FD5C-58428B40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279CF-6290-410F-32B3-C151242B4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BE2E4-DED7-5623-EA16-739428BCB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05A6D-86B0-7AA3-684F-D4914CB1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A599-D86B-458D-A09C-C749FBD0238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0E297-3D09-8BA1-FB2D-8EE355DD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13C7-EFEC-8F9B-622B-2E13D714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220-34F8-4089-A35B-CC14FBF5D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72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3A1BD-EE6C-A34B-90E9-12637799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440BA-BF7F-3B1B-3996-755F5FA5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5FF1-9C9C-ADE9-80F4-BFF050B47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A599-D86B-458D-A09C-C749FBD0238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8761-25A1-A247-D876-C6B7704B3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CED1-D74D-177C-F187-C52F303FC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4220-34F8-4089-A35B-CC14FBF5D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6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6F409A-1AF6-F99D-1FC1-AA259FDBE994}"/>
              </a:ext>
            </a:extLst>
          </p:cNvPr>
          <p:cNvSpPr/>
          <p:nvPr/>
        </p:nvSpPr>
        <p:spPr>
          <a:xfrm>
            <a:off x="758761" y="2111749"/>
            <a:ext cx="2267243" cy="1317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Welcome </a:t>
            </a:r>
          </a:p>
          <a:p>
            <a:pPr algn="ctr"/>
            <a:r>
              <a:rPr lang="en-GB" dirty="0"/>
              <a:t>Screen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CCFB7D-B096-296B-EE7E-AFEF46F9920E}"/>
              </a:ext>
            </a:extLst>
          </p:cNvPr>
          <p:cNvSpPr/>
          <p:nvPr/>
        </p:nvSpPr>
        <p:spPr>
          <a:xfrm>
            <a:off x="4201116" y="520193"/>
            <a:ext cx="2267243" cy="1317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Welcome </a:t>
            </a:r>
          </a:p>
          <a:p>
            <a:pPr algn="ctr"/>
            <a:r>
              <a:rPr lang="en-GB" dirty="0"/>
              <a:t>Screen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9DE654-D380-D508-E465-E3C0E6B27DBA}"/>
              </a:ext>
            </a:extLst>
          </p:cNvPr>
          <p:cNvSpPr/>
          <p:nvPr/>
        </p:nvSpPr>
        <p:spPr>
          <a:xfrm>
            <a:off x="4201116" y="2111750"/>
            <a:ext cx="2267243" cy="1317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Welcome </a:t>
            </a:r>
          </a:p>
          <a:p>
            <a:pPr algn="ctr"/>
            <a:r>
              <a:rPr lang="en-GB" dirty="0"/>
              <a:t>Screen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3DA2D-B51D-DBF4-C2A8-B421245B64FC}"/>
              </a:ext>
            </a:extLst>
          </p:cNvPr>
          <p:cNvSpPr/>
          <p:nvPr/>
        </p:nvSpPr>
        <p:spPr>
          <a:xfrm>
            <a:off x="4201116" y="3703307"/>
            <a:ext cx="2267243" cy="1317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Welcome </a:t>
            </a:r>
          </a:p>
          <a:p>
            <a:pPr algn="ctr"/>
            <a:r>
              <a:rPr lang="en-GB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79679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JAQ</dc:creator>
  <cp:lastModifiedBy>JAQ</cp:lastModifiedBy>
  <cp:revision>1</cp:revision>
  <dcterms:created xsi:type="dcterms:W3CDTF">2022-09-15T06:05:04Z</dcterms:created>
  <dcterms:modified xsi:type="dcterms:W3CDTF">2022-09-15T06:06:37Z</dcterms:modified>
</cp:coreProperties>
</file>