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8" autoAdjust="0"/>
    <p:restoredTop sz="94660"/>
  </p:normalViewPr>
  <p:slideViewPr>
    <p:cSldViewPr snapToGrid="0">
      <p:cViewPr varScale="1">
        <p:scale>
          <a:sx n="153" d="100"/>
          <a:sy n="153" d="100"/>
        </p:scale>
        <p:origin x="22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24612-C164-45DB-34D8-85F11AEFC2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FE20B-61AB-6A45-3113-A7C6AD0FCC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D3DF4A-3692-1971-378D-686C3F630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C84B8D-604F-BD90-90C6-620E1469FB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9526C-C0EE-28E2-3E95-25D3CE449D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48646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A5C91-D415-DC86-C4CD-53F6E1DE4B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9A9038-43E3-1892-CB5E-4E04748187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1C61E7-AEAF-2F42-8C29-AB9DFD4EE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4C63F6-796E-200E-B622-1A2E79D192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10C27D-D68B-AD11-C783-6C43B38BF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178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C2A4C4-289E-23BE-EB2E-14A2E0543B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FD0CD4-308F-4344-A629-EE07D625A1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5C5F25-87ED-39B8-5E25-C203039E51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53DDA-A7CA-D5A1-1821-7D024B992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65EF2-0D04-454D-5A41-7610BD6AC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6650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AC0AA-330E-1704-CDD5-774AB3A13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FE1948-C1E4-69DF-7AB9-D8B34B646E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E5B4B6-0F03-4F5B-A491-7F0898CAB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DAAEB-4DA1-49C8-9464-CEA264BD25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9D3396-9FA2-0696-5741-EFAF0F547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3805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F00DE-50B5-82DD-658E-6AA999043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588E1-1476-7F81-EC6C-83B412997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C277E4-AD01-3B50-FF87-AC18C3551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5321FF-6B12-AF17-48CB-997720B70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7BB786-BC15-2B52-D967-FD3A0D46A9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85484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31F932-FEB3-D4EB-3A63-22EBF9A91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9CD47-661E-CA26-6FB1-02714CC878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B301C0-C463-D5AD-C79A-2AB6252F38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568528-2E59-D819-088D-DBD79CB76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BA5508-2A13-A223-E0E1-3DEE5CB569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9D1A0B-ACDB-9C25-A4B2-9F280728D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56165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98B33-6DBF-D178-C8EF-BD7134D65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65A6A3-564B-94FD-A265-FBDD91F30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C1C8EF-0A1B-A46A-1B87-8DB8864E57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5D3AF1-1002-32E2-DE07-3DE6F1922C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0949A3-F66F-6200-A1E2-8405D8E694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4AE2E0-35A8-9808-569D-44CF51D5C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271C2-E29E-42E8-038A-F6369F61C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A789A0E-B2A0-57B4-6552-105AE50EC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17519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D3B5B-25D7-3A55-8296-9C2E89FDE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E8C5AA-A44A-EA59-3BCB-495596706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A29A2EE-6E81-CE16-FEFC-02EF6D15F8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10DAD2-6BA2-9740-9153-21A18C4DF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43274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5B1471-D700-8CFB-E43F-7F9B088A48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2BF9EB-A411-3DC4-266E-653C1148A5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40AA26-BED3-AC9D-DD72-3BE9FB9613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158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97AA4-A076-2207-B843-7DAE52DE5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991371-343A-2E4B-209F-7DB036FB32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117002-2102-2FE8-4EF4-0994294382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8D2F791-0CC7-2D18-BFF2-0138A7D54F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883BF4-7DF1-F4A1-9879-732A4945A1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70011E-1927-1A1C-C535-8647334788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90384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E7D33-C8DC-3C69-BF41-02FFD2A88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98A490D-C252-1C1D-7FA2-047A6E31DE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FB6C2-E30B-70CD-D55C-24DF1E8F7DC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913B3A-C946-3156-C819-248829192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27A5D-38B8-6F30-15FA-5DC670C5D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3409C4-317A-4145-1301-3417393C5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99557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86D4C9F-F2FA-5FB2-ED07-5B5368B2B4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459B9C-59B2-11EB-A3DA-12DB74CF0C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433036-E60F-36E9-0CCA-4E2C9EB37E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7BAE6E-3D98-4F70-AB27-47D8CAB85D53}" type="datetimeFigureOut">
              <a:rPr lang="en-GB" smtClean="0"/>
              <a:t>14/08/2024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2EE66-E396-5C7A-89EB-34AE38A881E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FCA10F-39FB-E29A-0E38-78D8D9C31D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5F8145-0227-4153-9D20-60A42B82B2A2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59729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D7924571-95B5-3A90-2801-0067F36501DE}"/>
              </a:ext>
            </a:extLst>
          </p:cNvPr>
          <p:cNvSpPr txBox="1"/>
          <p:nvPr/>
        </p:nvSpPr>
        <p:spPr>
          <a:xfrm>
            <a:off x="207818" y="810490"/>
            <a:ext cx="80171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Explanation how the </a:t>
            </a:r>
            <a:r>
              <a:rPr lang="en-GB" b="1" dirty="0"/>
              <a:t>studyID</a:t>
            </a:r>
            <a:r>
              <a:rPr lang="en-GB" dirty="0"/>
              <a:t> is used to configure the task when building for WebGL.</a:t>
            </a:r>
            <a:endParaRPr lang="en-GB" b="1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0530B7AD-1692-2407-700E-0A24D394BAEB}"/>
              </a:ext>
            </a:extLst>
          </p:cNvPr>
          <p:cNvSpPr/>
          <p:nvPr/>
        </p:nvSpPr>
        <p:spPr>
          <a:xfrm>
            <a:off x="133004" y="2511311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Welcome Scene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B9D1EE8-A0BA-46B1-C7F7-5BBAC42E9F2C}"/>
              </a:ext>
            </a:extLst>
          </p:cNvPr>
          <p:cNvSpPr/>
          <p:nvPr/>
        </p:nvSpPr>
        <p:spPr>
          <a:xfrm>
            <a:off x="2542309" y="1575263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studyID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7AC9451-F5A9-59FF-4CD3-339E4D9424C4}"/>
              </a:ext>
            </a:extLst>
          </p:cNvPr>
          <p:cNvSpPr/>
          <p:nvPr/>
        </p:nvSpPr>
        <p:spPr>
          <a:xfrm>
            <a:off x="1510146" y="3367696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Streaming Assets File</a:t>
            </a: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8F6545F8-CE74-3543-5E58-BE1CD3AAAB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6635" y="1733202"/>
            <a:ext cx="573578" cy="573578"/>
          </a:xfrm>
          <a:prstGeom prst="rect">
            <a:avLst/>
          </a:prstGeom>
        </p:spPr>
      </p:pic>
      <p:pic>
        <p:nvPicPr>
          <p:cNvPr id="11" name="Graphic 10" descr="Cloud Computing with solid fill">
            <a:extLst>
              <a:ext uri="{FF2B5EF4-FFF2-40B4-BE49-F238E27FC236}">
                <a16:creationId xmlns:a16="http://schemas.microsoft.com/office/drawing/2014/main" id="{AD1C427B-DE56-D3D0-C301-A0D80E33870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725187" y="3707478"/>
            <a:ext cx="631767" cy="631767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8393F5F-60C5-4A74-620B-D44383CFBF42}"/>
              </a:ext>
            </a:extLst>
          </p:cNvPr>
          <p:cNvSpPr/>
          <p:nvPr/>
        </p:nvSpPr>
        <p:spPr>
          <a:xfrm>
            <a:off x="3660977" y="3367696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Study Dict</a:t>
            </a:r>
          </a:p>
          <a:p>
            <a:pPr algn="ctr"/>
            <a:r>
              <a:rPr lang="en-GB" sz="1000" dirty="0"/>
              <a:t>.json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C06E7BE9-86B2-6A2D-AFD7-D617AC130496}"/>
              </a:ext>
            </a:extLst>
          </p:cNvPr>
          <p:cNvSpPr/>
          <p:nvPr/>
        </p:nvSpPr>
        <p:spPr>
          <a:xfrm>
            <a:off x="4699463" y="2511311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Match studyID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C2466A-707F-5708-8E71-723FD990E192}"/>
              </a:ext>
            </a:extLst>
          </p:cNvPr>
          <p:cNvSpPr/>
          <p:nvPr/>
        </p:nvSpPr>
        <p:spPr>
          <a:xfrm>
            <a:off x="6386947" y="1575263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Scene 2 Load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0D12C5D3-113F-FFBC-300E-781E72CF98C5}"/>
              </a:ext>
            </a:extLst>
          </p:cNvPr>
          <p:cNvSpPr/>
          <p:nvPr/>
        </p:nvSpPr>
        <p:spPr>
          <a:xfrm>
            <a:off x="6424355" y="2495209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UXF settings .json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BEF59B76-AD6C-A38F-E803-17E369C52D82}"/>
              </a:ext>
            </a:extLst>
          </p:cNvPr>
          <p:cNvSpPr/>
          <p:nvPr/>
        </p:nvSpPr>
        <p:spPr>
          <a:xfrm>
            <a:off x="8460971" y="3111390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UXF UI etc.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14146CE-665A-374D-0704-641442FCCA0C}"/>
              </a:ext>
            </a:extLst>
          </p:cNvPr>
          <p:cNvSpPr txBox="1"/>
          <p:nvPr/>
        </p:nvSpPr>
        <p:spPr>
          <a:xfrm>
            <a:off x="1292629" y="3861261"/>
            <a:ext cx="125522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A file called </a:t>
            </a:r>
            <a:r>
              <a:rPr lang="en-GB" sz="800" b="1" dirty="0"/>
              <a:t>study_dict_url.txt </a:t>
            </a:r>
            <a:r>
              <a:rPr lang="en-GB" sz="800" dirty="0"/>
              <a:t>will contain the URL to the </a:t>
            </a:r>
            <a:r>
              <a:rPr lang="en-GB" sz="800" b="1" dirty="0"/>
              <a:t>study_dict.json </a:t>
            </a:r>
            <a:r>
              <a:rPr lang="en-GB" sz="800" dirty="0"/>
              <a:t>that can be edited before shipping.  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46D4F80-3584-3B9A-CC35-9AE404F9853D}"/>
              </a:ext>
            </a:extLst>
          </p:cNvPr>
          <p:cNvSpPr txBox="1"/>
          <p:nvPr/>
        </p:nvSpPr>
        <p:spPr>
          <a:xfrm>
            <a:off x="2442557" y="3261359"/>
            <a:ext cx="108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Download file from via the internet.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7D479CE-BC22-3168-F230-F8CD89A5D5D3}"/>
              </a:ext>
            </a:extLst>
          </p:cNvPr>
          <p:cNvSpPr txBox="1"/>
          <p:nvPr/>
        </p:nvSpPr>
        <p:spPr>
          <a:xfrm>
            <a:off x="1140231" y="1535082"/>
            <a:ext cx="1025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Participants types </a:t>
            </a:r>
            <a:r>
              <a:rPr lang="en-GB" sz="800" b="1" dirty="0"/>
              <a:t>studyID</a:t>
            </a:r>
            <a:r>
              <a:rPr lang="en-GB" sz="800" dirty="0"/>
              <a:t> that was provided to them into a text field. 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A3A958B7-0934-AD6F-F69B-DBD20A9C7CA3}"/>
              </a:ext>
            </a:extLst>
          </p:cNvPr>
          <p:cNvSpPr txBox="1"/>
          <p:nvPr/>
        </p:nvSpPr>
        <p:spPr>
          <a:xfrm>
            <a:off x="2456413" y="1246908"/>
            <a:ext cx="102523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Saved as static variable.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3EA90C0-ABA3-2875-E259-9674FF1BC75A}"/>
              </a:ext>
            </a:extLst>
          </p:cNvPr>
          <p:cNvSpPr txBox="1"/>
          <p:nvPr/>
        </p:nvSpPr>
        <p:spPr>
          <a:xfrm>
            <a:off x="4616337" y="1910541"/>
            <a:ext cx="102523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We use </a:t>
            </a:r>
            <a:r>
              <a:rPr lang="en-GB" sz="800" b="1" dirty="0"/>
              <a:t>studyID</a:t>
            </a:r>
            <a:r>
              <a:rPr lang="en-GB" sz="800" dirty="0"/>
              <a:t> to get UXF .json and which scene need to be loaded. </a:t>
            </a:r>
            <a:endParaRPr lang="en-GB" sz="800" b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D8D75E-99AB-1070-022F-9B4ED96B6CD4}"/>
              </a:ext>
            </a:extLst>
          </p:cNvPr>
          <p:cNvSpPr txBox="1"/>
          <p:nvPr/>
        </p:nvSpPr>
        <p:spPr>
          <a:xfrm>
            <a:off x="5088775" y="3176846"/>
            <a:ext cx="10848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dirty="0"/>
              <a:t>Download files from via the internet.</a:t>
            </a:r>
          </a:p>
        </p:txBody>
      </p:sp>
      <p:pic>
        <p:nvPicPr>
          <p:cNvPr id="54" name="Graphic 53" descr="Cloud Computing with solid fill">
            <a:extLst>
              <a:ext uri="{FF2B5EF4-FFF2-40B4-BE49-F238E27FC236}">
                <a16:creationId xmlns:a16="http://schemas.microsoft.com/office/drawing/2014/main" id="{33DD956C-C718-7AEB-C0A7-6828FAEEB3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678976" y="3456711"/>
            <a:ext cx="631767" cy="631767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13E600E1-921F-6CF1-ABBD-EAEB879C0291}"/>
              </a:ext>
            </a:extLst>
          </p:cNvPr>
          <p:cNvSpPr txBox="1"/>
          <p:nvPr/>
        </p:nvSpPr>
        <p:spPr>
          <a:xfrm>
            <a:off x="7281949" y="3645131"/>
            <a:ext cx="12552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00" b="1" dirty="0" err="1"/>
              <a:t>UXF_UI_controllScript.cs</a:t>
            </a:r>
            <a:endParaRPr lang="en-GB" sz="800" b="1" dirty="0"/>
          </a:p>
          <a:p>
            <a:pPr algn="ctr"/>
            <a:r>
              <a:rPr lang="en-GB" sz="800" dirty="0"/>
              <a:t>prepare everything for the experiment such as the UXF UI. 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5C91756-9799-3BCA-E73D-A9A7237EEC78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968433" y="2766928"/>
            <a:ext cx="541713" cy="85638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544AFD8-2C06-942D-DBF3-1D31C1132449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968433" y="1830880"/>
            <a:ext cx="1573876" cy="9360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9E017B7-98D9-3482-31D2-51064EAEA517}"/>
              </a:ext>
            </a:extLst>
          </p:cNvPr>
          <p:cNvCxnSpPr>
            <a:cxnSpLocks/>
            <a:stCxn id="13" idx="3"/>
            <a:endCxn id="15" idx="1"/>
          </p:cNvCxnSpPr>
          <p:nvPr/>
        </p:nvCxnSpPr>
        <p:spPr>
          <a:xfrm flipV="1">
            <a:off x="5534892" y="2750826"/>
            <a:ext cx="889463" cy="16102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FD786EFC-3CA1-B555-E47A-94DDB50FCD8E}"/>
              </a:ext>
            </a:extLst>
          </p:cNvPr>
          <p:cNvCxnSpPr>
            <a:stCxn id="12" idx="0"/>
            <a:endCxn id="13" idx="1"/>
          </p:cNvCxnSpPr>
          <p:nvPr/>
        </p:nvCxnSpPr>
        <p:spPr>
          <a:xfrm flipV="1">
            <a:off x="4078692" y="2766928"/>
            <a:ext cx="620771" cy="60076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2E40FBB-E7A6-874C-CDF8-F0F0F5719AA2}"/>
              </a:ext>
            </a:extLst>
          </p:cNvPr>
          <p:cNvCxnSpPr>
            <a:stCxn id="6" idx="3"/>
            <a:endCxn id="13" idx="1"/>
          </p:cNvCxnSpPr>
          <p:nvPr/>
        </p:nvCxnSpPr>
        <p:spPr>
          <a:xfrm>
            <a:off x="3377738" y="1830880"/>
            <a:ext cx="1321725" cy="9360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21C261D-2B57-6D35-9283-9CF539F13895}"/>
              </a:ext>
            </a:extLst>
          </p:cNvPr>
          <p:cNvCxnSpPr>
            <a:cxnSpLocks/>
            <a:stCxn id="7" idx="3"/>
            <a:endCxn id="12" idx="1"/>
          </p:cNvCxnSpPr>
          <p:nvPr/>
        </p:nvCxnSpPr>
        <p:spPr>
          <a:xfrm>
            <a:off x="2345575" y="3623313"/>
            <a:ext cx="1315402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AE35D92E-73DF-7843-F390-F49C32FF69C9}"/>
              </a:ext>
            </a:extLst>
          </p:cNvPr>
          <p:cNvCxnSpPr>
            <a:stCxn id="13" idx="3"/>
            <a:endCxn id="14" idx="1"/>
          </p:cNvCxnSpPr>
          <p:nvPr/>
        </p:nvCxnSpPr>
        <p:spPr>
          <a:xfrm flipV="1">
            <a:off x="5534892" y="1830880"/>
            <a:ext cx="852055" cy="936048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1E6F0002-B146-8599-66A7-310A40A2A816}"/>
              </a:ext>
            </a:extLst>
          </p:cNvPr>
          <p:cNvCxnSpPr>
            <a:cxnSpLocks/>
            <a:stCxn id="15" idx="3"/>
            <a:endCxn id="2" idx="1"/>
          </p:cNvCxnSpPr>
          <p:nvPr/>
        </p:nvCxnSpPr>
        <p:spPr>
          <a:xfrm>
            <a:off x="7259784" y="2750826"/>
            <a:ext cx="1212270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314BB30-8734-2718-F4C1-CCABE6A6C07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 flipV="1">
            <a:off x="4078692" y="3878929"/>
            <a:ext cx="0" cy="761765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AB25A537-E538-8BEB-6650-F5230402429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75077" y="4640694"/>
            <a:ext cx="3807229" cy="777999"/>
          </a:xfrm>
          <a:prstGeom prst="rect">
            <a:avLst/>
          </a:prstGeom>
        </p:spPr>
      </p:pic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3D26929B-65E8-147F-1A09-317FA28F849E}"/>
              </a:ext>
            </a:extLst>
          </p:cNvPr>
          <p:cNvSpPr/>
          <p:nvPr/>
        </p:nvSpPr>
        <p:spPr>
          <a:xfrm>
            <a:off x="8472054" y="2495209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Experiment settings</a:t>
            </a: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D12EACB4-FFD2-B5FB-8CFE-681AAEB6A99B}"/>
              </a:ext>
            </a:extLst>
          </p:cNvPr>
          <p:cNvSpPr/>
          <p:nvPr/>
        </p:nvSpPr>
        <p:spPr>
          <a:xfrm>
            <a:off x="6447907" y="3111390"/>
            <a:ext cx="835429" cy="511233"/>
          </a:xfrm>
          <a:prstGeom prst="roundRect">
            <a:avLst/>
          </a:prstGeom>
        </p:spPr>
        <p:style>
          <a:lnRef idx="2">
            <a:schemeClr val="accent3">
              <a:shade val="15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000" dirty="0"/>
              <a:t>Startup text .json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8D1E7A4-00BB-E8C1-5E9C-BF6D4CA3BA06}"/>
              </a:ext>
            </a:extLst>
          </p:cNvPr>
          <p:cNvCxnSpPr>
            <a:cxnSpLocks/>
            <a:stCxn id="13" idx="3"/>
            <a:endCxn id="23" idx="1"/>
          </p:cNvCxnSpPr>
          <p:nvPr/>
        </p:nvCxnSpPr>
        <p:spPr>
          <a:xfrm>
            <a:off x="5534892" y="2766928"/>
            <a:ext cx="913015" cy="600079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6E93D58-FD28-BF9F-BCA0-19589657B341}"/>
              </a:ext>
            </a:extLst>
          </p:cNvPr>
          <p:cNvCxnSpPr>
            <a:cxnSpLocks/>
            <a:stCxn id="23" idx="3"/>
            <a:endCxn id="16" idx="1"/>
          </p:cNvCxnSpPr>
          <p:nvPr/>
        </p:nvCxnSpPr>
        <p:spPr>
          <a:xfrm>
            <a:off x="7283336" y="3367007"/>
            <a:ext cx="1177635" cy="0"/>
          </a:xfrm>
          <a:prstGeom prst="straightConnector1">
            <a:avLst/>
          </a:prstGeom>
          <a:ln>
            <a:solidFill>
              <a:schemeClr val="tx1">
                <a:lumMod val="95000"/>
                <a:lumOff val="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385542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278</TotalTime>
  <Words>138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JAQ</dc:creator>
  <cp:lastModifiedBy>JAQ</cp:lastModifiedBy>
  <cp:revision>11</cp:revision>
  <dcterms:created xsi:type="dcterms:W3CDTF">2024-08-13T05:31:50Z</dcterms:created>
  <dcterms:modified xsi:type="dcterms:W3CDTF">2024-08-14T07:56:49Z</dcterms:modified>
</cp:coreProperties>
</file>