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8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4612-C164-45DB-34D8-85F11AEF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FE20B-61AB-6A45-3113-A7C6AD0FC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DF4A-3692-1971-378D-686C3F63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AE6E-3D98-4F70-AB27-47D8CAB85D53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84B8D-604F-BD90-90C6-620E1469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526C-C0EE-28E2-3E95-25D3CE44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8145-0227-4153-9D20-60A42B82B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86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5C91-D415-DC86-C4CD-53F6E1DE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A9038-43E3-1892-CB5E-4E0474818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C61E7-AEAF-2F42-8C29-AB9DFD4E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AE6E-3D98-4F70-AB27-47D8CAB85D53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C63F6-796E-200E-B622-1A2E79D1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0C27D-D68B-AD11-C783-6C43B38B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8145-0227-4153-9D20-60A42B82B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17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2A4C4-289E-23BE-EB2E-14A2E0543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D0CD4-308F-4344-A629-EE07D625A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5F25-87ED-39B8-5E25-C203039E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AE6E-3D98-4F70-AB27-47D8CAB85D53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53DDA-A7CA-D5A1-1821-7D024B99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65EF2-0D04-454D-5A41-7610BD6A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8145-0227-4153-9D20-60A42B82B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66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C0AA-330E-1704-CDD5-774AB3A1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E1948-C1E4-69DF-7AB9-D8B34B64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5B4B6-0F03-4F5B-A491-7F0898CA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AE6E-3D98-4F70-AB27-47D8CAB85D53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DAAEB-4DA1-49C8-9464-CEA264BD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D3396-9FA2-0696-5741-EFAF0F54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8145-0227-4153-9D20-60A42B82B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38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00DE-50B5-82DD-658E-6AA99904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88E1-1476-7F81-EC6C-83B412997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277E4-AD01-3B50-FF87-AC18C355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AE6E-3D98-4F70-AB27-47D8CAB85D53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321FF-6B12-AF17-48CB-997720B7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B786-BC15-2B52-D967-FD3A0D46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8145-0227-4153-9D20-60A42B82B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54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F932-FEB3-D4EB-3A63-22EBF9A9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9CD47-661E-CA26-6FB1-02714CC87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301C0-C463-D5AD-C79A-2AB6252F3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68528-2E59-D819-088D-DBD79CB7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AE6E-3D98-4F70-AB27-47D8CAB85D53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A5508-2A13-A223-E0E1-3DEE5CB5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D1A0B-ACDB-9C25-A4B2-9F280728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8145-0227-4153-9D20-60A42B82B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61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8B33-6DBF-D178-C8EF-BD7134D6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5A6A3-564B-94FD-A265-FBDD91F3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1C8EF-0A1B-A46A-1B87-8DB8864E5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D3AF1-1002-32E2-DE07-3DE6F1922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949A3-F66F-6200-A1E2-8405D8E69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AE2E0-35A8-9808-569D-44CF51D5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AE6E-3D98-4F70-AB27-47D8CAB85D53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271C2-E29E-42E8-038A-F6369F61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89A0E-B2A0-57B4-6552-105AE50E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8145-0227-4153-9D20-60A42B82B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75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3B5B-25D7-3A55-8296-9C2E89FD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8C5AA-A44A-EA59-3BCB-49559670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AE6E-3D98-4F70-AB27-47D8CAB85D53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9A2EE-6E81-CE16-FEFC-02EF6D15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0DAD2-6BA2-9740-9153-21A18C4D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8145-0227-4153-9D20-60A42B82B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32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B1471-D700-8CFB-E43F-7F9B088A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AE6E-3D98-4F70-AB27-47D8CAB85D53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BF9EB-A411-3DC4-266E-653C1148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0AA26-BED3-AC9D-DD72-3BE9FB96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8145-0227-4153-9D20-60A42B82B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5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7AA4-A076-2207-B843-7DAE52DE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1371-343A-2E4B-209F-7DB036FB3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7002-2102-2FE8-4EF4-099429438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2F791-0CC7-2D18-BFF2-0138A7D5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AE6E-3D98-4F70-AB27-47D8CAB85D53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83BF4-7DF1-F4A1-9879-732A4945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0011E-1927-1A1C-C535-86473347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8145-0227-4153-9D20-60A42B82B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03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7D33-C8DC-3C69-BF41-02FFD2A8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A490D-C252-1C1D-7FA2-047A6E31D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FB6C2-E30B-70CD-D55C-24DF1E8F7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13B3A-C946-3156-C819-24882919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AE6E-3D98-4F70-AB27-47D8CAB85D53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27A5D-38B8-6F30-15FA-5DC670C5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409C4-317A-4145-1301-3417393C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8145-0227-4153-9D20-60A42B82B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6D4C9F-F2FA-5FB2-ED07-5B5368B2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59B9C-59B2-11EB-A3DA-12DB74CF0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33036-E60F-36E9-0CCA-4E2C9EB37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BAE6E-3D98-4F70-AB27-47D8CAB85D53}" type="datetimeFigureOut">
              <a:rPr lang="en-GB" smtClean="0"/>
              <a:t>13/08/2024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2EE66-E396-5C7A-89EB-34AE38A88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CA10F-39FB-E29A-0E38-78D8D9C31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F8145-0227-4153-9D20-60A42B82B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97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924571-95B5-3A90-2801-0067F36501DE}"/>
              </a:ext>
            </a:extLst>
          </p:cNvPr>
          <p:cNvSpPr txBox="1"/>
          <p:nvPr/>
        </p:nvSpPr>
        <p:spPr>
          <a:xfrm>
            <a:off x="207818" y="810490"/>
            <a:ext cx="801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Explanation how the </a:t>
            </a:r>
            <a:r>
              <a:rPr lang="en-GB" b="1" dirty="0"/>
              <a:t>studyID</a:t>
            </a:r>
            <a:r>
              <a:rPr lang="en-GB" dirty="0"/>
              <a:t> is used to configure the task when building for WebGL.</a:t>
            </a:r>
            <a:endParaRPr lang="en-GB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30B7AD-1692-2407-700E-0A24D394BAEB}"/>
              </a:ext>
            </a:extLst>
          </p:cNvPr>
          <p:cNvSpPr/>
          <p:nvPr/>
        </p:nvSpPr>
        <p:spPr>
          <a:xfrm>
            <a:off x="133004" y="2511311"/>
            <a:ext cx="835429" cy="5112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Welcome Scene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9D1EE8-A0BA-46B1-C7F7-5BBAC42E9F2C}"/>
              </a:ext>
            </a:extLst>
          </p:cNvPr>
          <p:cNvSpPr/>
          <p:nvPr/>
        </p:nvSpPr>
        <p:spPr>
          <a:xfrm>
            <a:off x="2542309" y="1575263"/>
            <a:ext cx="835429" cy="5112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studyID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C9451-F5A9-59FF-4CD3-339E4D9424C4}"/>
              </a:ext>
            </a:extLst>
          </p:cNvPr>
          <p:cNvSpPr/>
          <p:nvPr/>
        </p:nvSpPr>
        <p:spPr>
          <a:xfrm>
            <a:off x="1510146" y="3367696"/>
            <a:ext cx="835429" cy="5112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Streaming Assets File</a:t>
            </a: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8F6545F8-CE74-3543-5E58-BE1CD3AAA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635" y="1733202"/>
            <a:ext cx="573578" cy="573578"/>
          </a:xfrm>
          <a:prstGeom prst="rect">
            <a:avLst/>
          </a:prstGeom>
        </p:spPr>
      </p:pic>
      <p:pic>
        <p:nvPicPr>
          <p:cNvPr id="11" name="Graphic 10" descr="Cloud Computing with solid fill">
            <a:extLst>
              <a:ext uri="{FF2B5EF4-FFF2-40B4-BE49-F238E27FC236}">
                <a16:creationId xmlns:a16="http://schemas.microsoft.com/office/drawing/2014/main" id="{AD1C427B-DE56-D3D0-C301-A0D80E338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5187" y="3707478"/>
            <a:ext cx="631767" cy="63176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393F5F-60C5-4A74-620B-D44383CFBF42}"/>
              </a:ext>
            </a:extLst>
          </p:cNvPr>
          <p:cNvSpPr/>
          <p:nvPr/>
        </p:nvSpPr>
        <p:spPr>
          <a:xfrm>
            <a:off x="3660977" y="3367696"/>
            <a:ext cx="835429" cy="5112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Study Dict</a:t>
            </a:r>
          </a:p>
          <a:p>
            <a:pPr algn="ctr"/>
            <a:r>
              <a:rPr lang="en-GB" sz="1000" dirty="0"/>
              <a:t>.json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6E7BE9-86B2-6A2D-AFD7-D617AC130496}"/>
              </a:ext>
            </a:extLst>
          </p:cNvPr>
          <p:cNvSpPr/>
          <p:nvPr/>
        </p:nvSpPr>
        <p:spPr>
          <a:xfrm>
            <a:off x="4699463" y="2511311"/>
            <a:ext cx="835429" cy="5112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Match studyID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2466A-707F-5708-8E71-723FD990E192}"/>
              </a:ext>
            </a:extLst>
          </p:cNvPr>
          <p:cNvSpPr/>
          <p:nvPr/>
        </p:nvSpPr>
        <p:spPr>
          <a:xfrm>
            <a:off x="6386947" y="1575263"/>
            <a:ext cx="835429" cy="5112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Scene 2 Load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12C5D3-113F-FFBC-300E-781E72CF98C5}"/>
              </a:ext>
            </a:extLst>
          </p:cNvPr>
          <p:cNvSpPr/>
          <p:nvPr/>
        </p:nvSpPr>
        <p:spPr>
          <a:xfrm>
            <a:off x="6386947" y="3367696"/>
            <a:ext cx="835429" cy="5112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UXF settings .json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F59B76-AD6C-A38F-E803-17E369C52D82}"/>
              </a:ext>
            </a:extLst>
          </p:cNvPr>
          <p:cNvSpPr/>
          <p:nvPr/>
        </p:nvSpPr>
        <p:spPr>
          <a:xfrm>
            <a:off x="8373689" y="3367696"/>
            <a:ext cx="835429" cy="5112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UXF UI etc.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4146CE-665A-374D-0704-641442FCCA0C}"/>
              </a:ext>
            </a:extLst>
          </p:cNvPr>
          <p:cNvSpPr txBox="1"/>
          <p:nvPr/>
        </p:nvSpPr>
        <p:spPr>
          <a:xfrm>
            <a:off x="1292629" y="3861261"/>
            <a:ext cx="1255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 file called </a:t>
            </a:r>
            <a:r>
              <a:rPr lang="en-GB" sz="800" b="1" dirty="0"/>
              <a:t>study_dict_url.txt </a:t>
            </a:r>
            <a:r>
              <a:rPr lang="en-GB" sz="800" dirty="0"/>
              <a:t>will contain the URL to the </a:t>
            </a:r>
            <a:r>
              <a:rPr lang="en-GB" sz="800" b="1" dirty="0"/>
              <a:t>study_dict.json </a:t>
            </a:r>
            <a:r>
              <a:rPr lang="en-GB" sz="800" dirty="0"/>
              <a:t>that can be edited before shipping.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6D4F80-3584-3B9A-CC35-9AE404F9853D}"/>
              </a:ext>
            </a:extLst>
          </p:cNvPr>
          <p:cNvSpPr txBox="1"/>
          <p:nvPr/>
        </p:nvSpPr>
        <p:spPr>
          <a:xfrm>
            <a:off x="2442557" y="3261359"/>
            <a:ext cx="1084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Download file from via the internet.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D479CE-BC22-3168-F230-F8CD89A5D5D3}"/>
              </a:ext>
            </a:extLst>
          </p:cNvPr>
          <p:cNvSpPr txBox="1"/>
          <p:nvPr/>
        </p:nvSpPr>
        <p:spPr>
          <a:xfrm>
            <a:off x="1140231" y="1535082"/>
            <a:ext cx="1025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Participants types </a:t>
            </a:r>
            <a:r>
              <a:rPr lang="en-GB" sz="800" b="1" dirty="0"/>
              <a:t>studyID</a:t>
            </a:r>
            <a:r>
              <a:rPr lang="en-GB" sz="800" dirty="0"/>
              <a:t> that was provided to them into a text field.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A958B7-0934-AD6F-F69B-DBD20A9C7CA3}"/>
              </a:ext>
            </a:extLst>
          </p:cNvPr>
          <p:cNvSpPr txBox="1"/>
          <p:nvPr/>
        </p:nvSpPr>
        <p:spPr>
          <a:xfrm>
            <a:off x="2456413" y="1246908"/>
            <a:ext cx="1025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Saved as static variable.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EA90C0-ABA3-2875-E259-9674FF1BC75A}"/>
              </a:ext>
            </a:extLst>
          </p:cNvPr>
          <p:cNvSpPr txBox="1"/>
          <p:nvPr/>
        </p:nvSpPr>
        <p:spPr>
          <a:xfrm>
            <a:off x="4616337" y="1910541"/>
            <a:ext cx="1025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We use </a:t>
            </a:r>
            <a:r>
              <a:rPr lang="en-GB" sz="800" b="1" dirty="0"/>
              <a:t>studyID</a:t>
            </a:r>
            <a:r>
              <a:rPr lang="en-GB" sz="800" dirty="0"/>
              <a:t> to get UXF .json and which scene need to be loaded. </a:t>
            </a:r>
            <a:endParaRPr lang="en-GB" sz="8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D8D75E-99AB-1070-022F-9B4ED96B6CD4}"/>
              </a:ext>
            </a:extLst>
          </p:cNvPr>
          <p:cNvSpPr txBox="1"/>
          <p:nvPr/>
        </p:nvSpPr>
        <p:spPr>
          <a:xfrm>
            <a:off x="5088775" y="3176846"/>
            <a:ext cx="1084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Download file from via the internet.</a:t>
            </a:r>
          </a:p>
        </p:txBody>
      </p:sp>
      <p:pic>
        <p:nvPicPr>
          <p:cNvPr id="54" name="Graphic 53" descr="Cloud Computing with solid fill">
            <a:extLst>
              <a:ext uri="{FF2B5EF4-FFF2-40B4-BE49-F238E27FC236}">
                <a16:creationId xmlns:a16="http://schemas.microsoft.com/office/drawing/2014/main" id="{33DD956C-C718-7AEB-C0A7-6828FAEEB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8976" y="3456711"/>
            <a:ext cx="631767" cy="63176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3E600E1-921F-6CF1-ABBD-EAEB879C0291}"/>
              </a:ext>
            </a:extLst>
          </p:cNvPr>
          <p:cNvSpPr txBox="1"/>
          <p:nvPr/>
        </p:nvSpPr>
        <p:spPr>
          <a:xfrm>
            <a:off x="7240386" y="3628504"/>
            <a:ext cx="10848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/>
              <a:t>Prepare_Exp.cs</a:t>
            </a:r>
          </a:p>
          <a:p>
            <a:pPr algn="ctr"/>
            <a:r>
              <a:rPr lang="en-GB" sz="800" dirty="0"/>
              <a:t>prepare everything for the experiment such as the UXF UI.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C91756-9799-3BCA-E73D-A9A7237EEC7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968433" y="2766928"/>
            <a:ext cx="541713" cy="8563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44AFD8-2C06-942D-DBF3-1D31C1132449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968433" y="1830880"/>
            <a:ext cx="1573876" cy="9360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E017B7-98D9-3482-31D2-51064EAEA51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5534892" y="2766928"/>
            <a:ext cx="852055" cy="8563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D786EFC-3CA1-B555-E47A-94DDB50FCD8E}"/>
              </a:ext>
            </a:extLst>
          </p:cNvPr>
          <p:cNvCxnSpPr>
            <a:stCxn id="12" idx="0"/>
            <a:endCxn id="13" idx="1"/>
          </p:cNvCxnSpPr>
          <p:nvPr/>
        </p:nvCxnSpPr>
        <p:spPr>
          <a:xfrm flipV="1">
            <a:off x="4078692" y="2766928"/>
            <a:ext cx="620771" cy="60076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E40FBB-E7A6-874C-CDF8-F0F0F5719AA2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3377738" y="1830880"/>
            <a:ext cx="1321725" cy="9360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1C261D-2B57-6D35-9283-9CF539F13895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2345575" y="3623313"/>
            <a:ext cx="1315402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E35D92E-73DF-7843-F390-F49C32FF69C9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5534892" y="1830880"/>
            <a:ext cx="852055" cy="9360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E6F0002-B146-8599-66A7-310A40A2A816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222376" y="3623313"/>
            <a:ext cx="115131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59EDD91-CE84-956F-9DA2-D71BF82BA4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2506" y="4473604"/>
            <a:ext cx="3372370" cy="100837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14BB30-8734-2718-F4C1-CCABE6A6C07D}"/>
              </a:ext>
            </a:extLst>
          </p:cNvPr>
          <p:cNvCxnSpPr>
            <a:cxnSpLocks/>
            <a:stCxn id="12" idx="2"/>
            <a:endCxn id="3" idx="0"/>
          </p:cNvCxnSpPr>
          <p:nvPr/>
        </p:nvCxnSpPr>
        <p:spPr>
          <a:xfrm flipH="1">
            <a:off x="4078691" y="3878929"/>
            <a:ext cx="1" cy="59467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5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</TotalTime>
  <Words>130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JAQ</dc:creator>
  <cp:lastModifiedBy>JAQ</cp:lastModifiedBy>
  <cp:revision>8</cp:revision>
  <dcterms:created xsi:type="dcterms:W3CDTF">2024-08-13T05:31:50Z</dcterms:created>
  <dcterms:modified xsi:type="dcterms:W3CDTF">2024-08-13T09:03:32Z</dcterms:modified>
</cp:coreProperties>
</file>