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70" d="100"/>
          <a:sy n="70" d="100"/>
        </p:scale>
        <p:origin x="103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935-E700-254F-429E-4FBBAB274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10F05-3B81-F36C-78A1-EEA00F80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48F6-2149-3729-72AD-99BD8FFE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FA42-809B-3483-2A2D-FC900182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DAEC-F657-3E9A-5B4A-74502AD5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1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93D9-9921-0722-995E-B8B144C7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74320-6636-9216-7143-774C27BB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46EA-3584-5D0E-A637-4188534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5A09-4FA3-EF80-4550-450FA090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3EDE-0F20-150D-6534-6CB95FDC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FE14E-8BCB-7E86-F3A1-0D2B475F0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0A63E-CE01-5786-7C6A-4FA0A759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A3AC-92F5-1E05-CE3B-36475CC1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2CF2-D1FD-18D2-01DF-8B7FEA94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ADD-86A6-3460-5DA2-F69EF421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5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A02E-17A0-BEC4-C751-38C3DAA4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FE8C-F384-DD10-C718-1485DE8F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32E0-0E5E-139B-5A6A-ABA07EE2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9DDF-CE9E-17F6-913D-C83124E8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5234-A3FB-B92F-8444-55EEBC1D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3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4F2C-DFCA-924B-B2E2-581E48FB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B26E-DE3D-5545-A35A-69F519BA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8E59-5878-769A-96AC-78369B2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DE5-A27A-2D2B-506A-9150A294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540C-9033-8CBD-EC21-D3453592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5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EC2C-A409-175C-2612-2BADC589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59BA-B1BF-CBAD-FA20-19360B9A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85D9F-C890-4EB8-9D88-7F33BAE53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F10C1-5B41-5B3D-7A17-58C79DD9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C88ED-386D-EC45-B0FD-A050DF53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4CCC-CE56-3870-D13E-7915D2C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4729-0B71-9534-D219-0123190D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D92B0-1BED-C776-A584-FEBDFFEF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DC12-30DA-F92D-786D-1C550542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D6687-A851-744A-9DDF-579BFDA72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1A3E6-3F80-6AA3-AEBB-850203DD2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ACFCA-0165-50BE-A97E-0CF2B493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7C98D-D4E6-9887-E2BA-15D8670F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C1772-F70F-22FE-5306-1D12B757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54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7A9-83F3-0C41-D43C-B32D124A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409C4-3E39-B005-8B8D-C5D6A9A0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0512D-D2A1-FBE6-9E77-63B61FE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D2B9A-852A-BF7A-4357-CA5E8E46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4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69CD1-A181-FDB7-0E59-D18EA844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732C0-2624-8FF8-965E-B73470A3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C2FF-B6B8-7719-2FF1-625C3BD9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6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4734-F58A-8457-F67F-B278D720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9E5F-2E74-D815-E324-4C5A98C0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3CF59-133A-27C6-30F0-1DCEAC04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6A55-999C-5BDA-0582-A231067F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E3F5E-D702-CD02-F4EF-AB76567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B0BA8-20D5-E455-3B45-BEC9289B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7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B334-D8E9-AF71-BE65-E9BC4217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E78DE-7523-49E8-9861-BB544B2A5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E2E3-D477-8AA3-5F72-91D9FBBE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8592-819A-2827-D426-7C817035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72A1-A533-50CC-0CF8-A101A1D9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6585-B736-7A5C-74CA-2448DAA5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1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1AAD9-4985-C5BF-4115-F1D3A204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1BD5-EAFC-7286-FB47-9F889379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E862-A08C-998B-E6F7-12B91465C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3D12-63FA-4AD9-B819-42FE66580F0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A2FB-086C-59AB-73EA-2BFBCB8ED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1654-4A32-6CA5-D77A-088092144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3D17-1E43-4E40-A31F-6F7B2766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5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029FCF-2593-301A-5320-1AE137488E0E}"/>
              </a:ext>
            </a:extLst>
          </p:cNvPr>
          <p:cNvSpPr/>
          <p:nvPr/>
        </p:nvSpPr>
        <p:spPr>
          <a:xfrm>
            <a:off x="2012055" y="2172879"/>
            <a:ext cx="1404593" cy="1404593"/>
          </a:xfrm>
          <a:prstGeom prst="ellipse">
            <a:avLst/>
          </a:prstGeom>
          <a:noFill/>
          <a:ln w="76200">
            <a:solidFill>
              <a:srgbClr val="FA7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0E6E0-27F9-555B-4717-C2EC2B0024AD}"/>
              </a:ext>
            </a:extLst>
          </p:cNvPr>
          <p:cNvSpPr/>
          <p:nvPr/>
        </p:nvSpPr>
        <p:spPr>
          <a:xfrm>
            <a:off x="2286281" y="2476499"/>
            <a:ext cx="326571" cy="326571"/>
          </a:xfrm>
          <a:prstGeom prst="ellipse">
            <a:avLst/>
          </a:prstGeom>
          <a:solidFill>
            <a:srgbClr val="FA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065316-09A9-3ED2-840A-B47773DFA6A3}"/>
              </a:ext>
            </a:extLst>
          </p:cNvPr>
          <p:cNvSpPr/>
          <p:nvPr/>
        </p:nvSpPr>
        <p:spPr>
          <a:xfrm>
            <a:off x="2871696" y="2476499"/>
            <a:ext cx="326571" cy="326571"/>
          </a:xfrm>
          <a:prstGeom prst="ellipse">
            <a:avLst/>
          </a:prstGeom>
          <a:solidFill>
            <a:srgbClr val="FA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ED17410-6E8E-0DEF-6B4B-0B67545C1082}"/>
              </a:ext>
            </a:extLst>
          </p:cNvPr>
          <p:cNvSpPr/>
          <p:nvPr/>
        </p:nvSpPr>
        <p:spPr>
          <a:xfrm>
            <a:off x="2449566" y="3074032"/>
            <a:ext cx="585415" cy="326571"/>
          </a:xfrm>
          <a:prstGeom prst="arc">
            <a:avLst>
              <a:gd name="adj1" fmla="val 10822103"/>
              <a:gd name="adj2" fmla="val 0"/>
            </a:avLst>
          </a:prstGeom>
          <a:ln w="76200">
            <a:solidFill>
              <a:srgbClr val="FA78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F8F785-0CD9-4F8A-D382-29D8FB81A2DB}"/>
              </a:ext>
            </a:extLst>
          </p:cNvPr>
          <p:cNvSpPr/>
          <p:nvPr/>
        </p:nvSpPr>
        <p:spPr>
          <a:xfrm>
            <a:off x="3798315" y="2172879"/>
            <a:ext cx="1404593" cy="1404593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B9726-DE9A-A746-ADE8-55CC25448917}"/>
              </a:ext>
            </a:extLst>
          </p:cNvPr>
          <p:cNvSpPr/>
          <p:nvPr/>
        </p:nvSpPr>
        <p:spPr>
          <a:xfrm>
            <a:off x="4048406" y="2476499"/>
            <a:ext cx="326571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BE3F4-D0B5-EDCF-4E5C-E83A182FDAD7}"/>
              </a:ext>
            </a:extLst>
          </p:cNvPr>
          <p:cNvSpPr/>
          <p:nvPr/>
        </p:nvSpPr>
        <p:spPr>
          <a:xfrm>
            <a:off x="4633821" y="2476499"/>
            <a:ext cx="326571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8D2779-050A-5C80-86B5-C150122B20FF}"/>
              </a:ext>
            </a:extLst>
          </p:cNvPr>
          <p:cNvSpPr/>
          <p:nvPr/>
        </p:nvSpPr>
        <p:spPr>
          <a:xfrm>
            <a:off x="5560440" y="2172879"/>
            <a:ext cx="1404593" cy="1404593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A15510-E9B9-A97D-9F7A-677D28F99FBE}"/>
              </a:ext>
            </a:extLst>
          </p:cNvPr>
          <p:cNvSpPr/>
          <p:nvPr/>
        </p:nvSpPr>
        <p:spPr>
          <a:xfrm>
            <a:off x="5810531" y="2476499"/>
            <a:ext cx="326571" cy="3265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9E6C37-9BAF-2799-2686-0AB6FAAD2D60}"/>
              </a:ext>
            </a:extLst>
          </p:cNvPr>
          <p:cNvSpPr/>
          <p:nvPr/>
        </p:nvSpPr>
        <p:spPr>
          <a:xfrm>
            <a:off x="6395946" y="2476499"/>
            <a:ext cx="326571" cy="3265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372B132-CF34-3185-7036-E2A39E832C38}"/>
              </a:ext>
            </a:extLst>
          </p:cNvPr>
          <p:cNvSpPr/>
          <p:nvPr/>
        </p:nvSpPr>
        <p:spPr>
          <a:xfrm rot="10800000">
            <a:off x="5973816" y="2943404"/>
            <a:ext cx="585415" cy="326571"/>
          </a:xfrm>
          <a:prstGeom prst="arc">
            <a:avLst>
              <a:gd name="adj1" fmla="val 10822103"/>
              <a:gd name="adj2" fmla="val 0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240B1-0C93-CF58-B122-B99698324725}"/>
              </a:ext>
            </a:extLst>
          </p:cNvPr>
          <p:cNvCxnSpPr/>
          <p:nvPr/>
        </p:nvCxnSpPr>
        <p:spPr>
          <a:xfrm>
            <a:off x="4105275" y="3176588"/>
            <a:ext cx="762000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1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JAQ</dc:creator>
  <cp:lastModifiedBy>JAQ</cp:lastModifiedBy>
  <cp:revision>1</cp:revision>
  <dcterms:created xsi:type="dcterms:W3CDTF">2023-03-27T03:19:26Z</dcterms:created>
  <dcterms:modified xsi:type="dcterms:W3CDTF">2023-03-27T03:45:51Z</dcterms:modified>
</cp:coreProperties>
</file>