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97CC-89B9-4ACD-8FCB-12847013E44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2FE-27D9-46D1-8FE2-620FDAEE3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60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97CC-89B9-4ACD-8FCB-12847013E44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2FE-27D9-46D1-8FE2-620FDAEE3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43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97CC-89B9-4ACD-8FCB-12847013E44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2FE-27D9-46D1-8FE2-620FDAEE3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4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97CC-89B9-4ACD-8FCB-12847013E44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2FE-27D9-46D1-8FE2-620FDAEE3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97CC-89B9-4ACD-8FCB-12847013E44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2FE-27D9-46D1-8FE2-620FDAEE3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72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97CC-89B9-4ACD-8FCB-12847013E44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2FE-27D9-46D1-8FE2-620FDAEE3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88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97CC-89B9-4ACD-8FCB-12847013E44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2FE-27D9-46D1-8FE2-620FDAEE3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66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97CC-89B9-4ACD-8FCB-12847013E44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2FE-27D9-46D1-8FE2-620FDAEE3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0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97CC-89B9-4ACD-8FCB-12847013E44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2FE-27D9-46D1-8FE2-620FDAEE3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97CC-89B9-4ACD-8FCB-12847013E44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2FE-27D9-46D1-8FE2-620FDAEE3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97CC-89B9-4ACD-8FCB-12847013E44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2FE-27D9-46D1-8FE2-620FDAEE3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6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097CC-89B9-4ACD-8FCB-12847013E44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F92FE-27D9-46D1-8FE2-620FDAEE3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77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3" y="0"/>
            <a:ext cx="4040206" cy="3599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348" y="0"/>
            <a:ext cx="4040206" cy="35996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3355" y="3118650"/>
            <a:ext cx="9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O-room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7473" y="3112020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M-room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2" y="3922666"/>
            <a:ext cx="2596611" cy="1952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93" y="3922666"/>
            <a:ext cx="2592171" cy="1952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22" y="3922666"/>
            <a:ext cx="2595214" cy="1952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475" y="3922999"/>
            <a:ext cx="2596611" cy="195196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8716709" y="1799849"/>
            <a:ext cx="1236617" cy="8708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612777" y="879568"/>
            <a:ext cx="1293506" cy="801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9543" y="6315190"/>
            <a:ext cx="11222253" cy="17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48352" y="6317266"/>
            <a:ext cx="309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Navigation through an M-room</a:t>
            </a:r>
          </a:p>
        </p:txBody>
      </p:sp>
      <p:sp>
        <p:nvSpPr>
          <p:cNvPr id="23" name="Right Brace 22"/>
          <p:cNvSpPr/>
          <p:nvPr/>
        </p:nvSpPr>
        <p:spPr>
          <a:xfrm rot="16200000">
            <a:off x="5904342" y="-2135305"/>
            <a:ext cx="385280" cy="11478720"/>
          </a:xfrm>
          <a:prstGeom prst="rightBrace">
            <a:avLst>
              <a:gd name="adj1" fmla="val 8333"/>
              <a:gd name="adj2" fmla="val 7792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23703" y="-111410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8773" y="279910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/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34500" y="-11141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/>
              <a:t>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CE027A-6FD3-4718-9F64-50100909EAEA}"/>
              </a:ext>
            </a:extLst>
          </p:cNvPr>
          <p:cNvCxnSpPr/>
          <p:nvPr/>
        </p:nvCxnSpPr>
        <p:spPr>
          <a:xfrm flipV="1">
            <a:off x="1980037" y="1813405"/>
            <a:ext cx="1236617" cy="8708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FD63F2-3D1A-4DA4-894A-F2E946AC2368}"/>
              </a:ext>
            </a:extLst>
          </p:cNvPr>
          <p:cNvCxnSpPr/>
          <p:nvPr/>
        </p:nvCxnSpPr>
        <p:spPr>
          <a:xfrm flipH="1" flipV="1">
            <a:off x="1876105" y="893124"/>
            <a:ext cx="1293506" cy="801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F4450D7-3983-477E-A976-124F66E83307}"/>
              </a:ext>
            </a:extLst>
          </p:cNvPr>
          <p:cNvSpPr/>
          <p:nvPr/>
        </p:nvSpPr>
        <p:spPr>
          <a:xfrm rot="8179576">
            <a:off x="8449713" y="670132"/>
            <a:ext cx="607164" cy="500032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61A354-6161-44DA-8377-EE5F5F5ACA46}"/>
              </a:ext>
            </a:extLst>
          </p:cNvPr>
          <p:cNvSpPr/>
          <p:nvPr/>
        </p:nvSpPr>
        <p:spPr>
          <a:xfrm>
            <a:off x="8839173" y="1000270"/>
            <a:ext cx="180535" cy="1758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  <a:endParaRPr lang="en-GB" sz="1600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BBCDE9D-C5F4-4122-9096-203FBC7B16D7}"/>
              </a:ext>
            </a:extLst>
          </p:cNvPr>
          <p:cNvSpPr/>
          <p:nvPr/>
        </p:nvSpPr>
        <p:spPr>
          <a:xfrm rot="13910202">
            <a:off x="8665266" y="2233650"/>
            <a:ext cx="607164" cy="500032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B1F970-FD88-4FB9-8DBD-E59FB1F90A75}"/>
              </a:ext>
            </a:extLst>
          </p:cNvPr>
          <p:cNvSpPr/>
          <p:nvPr/>
        </p:nvSpPr>
        <p:spPr>
          <a:xfrm>
            <a:off x="8668504" y="2538212"/>
            <a:ext cx="180535" cy="1758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en-GB" sz="1600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C696270-0BB0-411C-BF55-F65714EC8BA5}"/>
              </a:ext>
            </a:extLst>
          </p:cNvPr>
          <p:cNvSpPr/>
          <p:nvPr/>
        </p:nvSpPr>
        <p:spPr>
          <a:xfrm rot="14284990">
            <a:off x="9360611" y="1797071"/>
            <a:ext cx="607164" cy="500032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22D411-8DDA-4E23-A078-BCF5FF08782F}"/>
              </a:ext>
            </a:extLst>
          </p:cNvPr>
          <p:cNvSpPr/>
          <p:nvPr/>
        </p:nvSpPr>
        <p:spPr>
          <a:xfrm>
            <a:off x="9372270" y="2047101"/>
            <a:ext cx="180535" cy="1758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en-GB" sz="1600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A15A29D-653C-4160-99EE-29490B860D15}"/>
              </a:ext>
            </a:extLst>
          </p:cNvPr>
          <p:cNvSpPr/>
          <p:nvPr/>
        </p:nvSpPr>
        <p:spPr>
          <a:xfrm rot="9052370">
            <a:off x="9281128" y="1104495"/>
            <a:ext cx="607164" cy="500032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3E692FE-5FBC-432A-A6B8-F8122C693704}"/>
              </a:ext>
            </a:extLst>
          </p:cNvPr>
          <p:cNvSpPr/>
          <p:nvPr/>
        </p:nvSpPr>
        <p:spPr>
          <a:xfrm>
            <a:off x="9587165" y="1457077"/>
            <a:ext cx="180535" cy="1758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  <a:endParaRPr lang="en-GB" sz="16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81CAA9-F24E-4D85-B181-3CFA82C1B743}"/>
              </a:ext>
            </a:extLst>
          </p:cNvPr>
          <p:cNvSpPr/>
          <p:nvPr/>
        </p:nvSpPr>
        <p:spPr>
          <a:xfrm>
            <a:off x="1565659" y="5962086"/>
            <a:ext cx="180535" cy="1758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en-GB" sz="16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3D0315D-D5EC-4D29-8244-8AF9D1E93A6E}"/>
              </a:ext>
            </a:extLst>
          </p:cNvPr>
          <p:cNvSpPr/>
          <p:nvPr/>
        </p:nvSpPr>
        <p:spPr>
          <a:xfrm>
            <a:off x="4511824" y="5962086"/>
            <a:ext cx="180535" cy="1758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en-GB" sz="16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98E9681-31F7-4439-98BD-2DFA0762215B}"/>
              </a:ext>
            </a:extLst>
          </p:cNvPr>
          <p:cNvSpPr/>
          <p:nvPr/>
        </p:nvSpPr>
        <p:spPr>
          <a:xfrm>
            <a:off x="7555342" y="5962086"/>
            <a:ext cx="180535" cy="1758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  <a:endParaRPr lang="en-GB" sz="16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D1B2FEA-700A-495A-8F5A-4A9B94CE41B2}"/>
              </a:ext>
            </a:extLst>
          </p:cNvPr>
          <p:cNvSpPr/>
          <p:nvPr/>
        </p:nvSpPr>
        <p:spPr>
          <a:xfrm>
            <a:off x="10499512" y="5962086"/>
            <a:ext cx="180535" cy="1758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8072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Cambridge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Quent</dc:creator>
  <cp:lastModifiedBy>J.A. Quent</cp:lastModifiedBy>
  <cp:revision>12</cp:revision>
  <dcterms:created xsi:type="dcterms:W3CDTF">2021-01-13T16:14:36Z</dcterms:created>
  <dcterms:modified xsi:type="dcterms:W3CDTF">2021-09-04T02:34:21Z</dcterms:modified>
</cp:coreProperties>
</file>