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DBA2-6B4D-4BA2-816B-AEE86CD61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4185A-F2A4-42E0-807A-6E9B892AB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5D9C0-84C3-4C54-B96E-15F28A8C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ECD44-AEA8-42C4-B8D9-E859C7A3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786B9-2559-4053-AD30-51024ACD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43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84D5-69A8-4E19-800D-E8C51CBC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6DD7A-36C0-4B97-B305-3A041F055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76F69-B94C-4490-80B8-C227F35D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F51D5-7BA8-49FF-B585-40816989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F8BEE-BB92-4D76-A809-19C432FE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96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067AA-86BA-4A9B-A2E5-12C0215FC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88F8B-C71D-48D1-BF0E-1DCBB2054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7B69-39B8-4C71-B0ED-FDDC0BBA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4C963-AE31-47B5-8677-EC27A8A6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E4AB-453A-4EA9-8073-B10139B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4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6595-9540-4615-88F8-4D51E6C7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BD94-C9F9-42B0-96DA-9A89F0D5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17073-CB98-4A23-AEC0-2C74DB6E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EB758-2F2F-4667-A37B-C02E8CA9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F6CA6-2290-4240-9FF9-59633EFC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98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CA9A-704D-456A-9558-AD30E329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F220C-F93B-4045-9528-30CCDD3D6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3DE27-6711-409F-9A02-40E67208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8B500-DA27-4D87-903D-E6990241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CE9C8-BDA6-4F02-A6E9-91E4E988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1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B9B2-D20B-4313-832E-2965A6A9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D331-B217-4A30-863B-2A471D72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E9ABF-A169-4216-8CA3-9941237FC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D717-D927-4264-8F8D-5235B1AB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B89EA-A0E1-4241-B153-E23742F6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FB7ED-2166-4040-B7F0-E12C5767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3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2CCF-42DD-4B53-8FD5-D0DB55E4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29FF9-52D5-48CF-B450-FBD3C6AF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0A3D2-4898-4289-9E7C-785C87AFF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8A0EA-5C23-46E8-9307-D0EE484E3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4A0FD-F59E-46F0-A253-3DD398193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5BF83-6C0E-41B2-AE9B-54676A38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BDE22-FD21-49E0-9EF8-B5C36C89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BA02E-0F04-4D9A-9F2B-5F530925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3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9EF3-47FF-4898-8DA9-0A261CCA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4E680-C553-4DC9-8F09-1871A588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4D583-CBCC-4208-88A6-6F693B36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F0201-D577-4621-B194-B5125DD7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06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35FAF-9E49-4F61-BFF3-90585C69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9FB69-7BD9-4720-AFFF-57A992A5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9CE7B-B32B-44C9-821F-A566D21A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50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5210-40DC-4A67-91FE-9598AF55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352A-647A-464D-A9A8-BC5837E0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23D11-5FF0-4461-8A86-27BD16CCA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3F9A3-98EE-47B5-A309-E5280C3E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5C982-55F0-48E6-82BC-18A2EB32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70984-490E-4EAE-BE78-EB77DC62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0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9FDB-774F-48EB-ABFB-8C22F3C9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8DCCD-5A81-4556-A93B-8B27D13E4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800A7-D6B4-4A06-B9A1-866495BBA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1A25D-E428-4C5A-B1CD-4B7C1F81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9136C-3B85-4F15-8028-A660C039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FCCC0-209D-4BD5-A8A5-CBFF6DF5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18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8B702-D434-417F-B1FA-BAC8805C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45F86-9213-43EF-800A-90F7DEF4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DBAD-6D50-43F6-B7B2-F34DF9FE6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3BD2E-2AFB-42A2-94A3-6F271528AE6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A91A3-DF47-4D1C-99C2-23F8E308A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3A29-A145-4268-809B-61AD6F04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06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8DBDF3F-F2F1-4B0E-AB33-BD60D876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20" y="190493"/>
            <a:ext cx="3959360" cy="6477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C31877-8884-4947-A2A4-7CD5438AECA3}"/>
              </a:ext>
            </a:extLst>
          </p:cNvPr>
          <p:cNvSpPr txBox="1"/>
          <p:nvPr/>
        </p:nvSpPr>
        <p:spPr>
          <a:xfrm rot="16200000">
            <a:off x="3355794" y="855445"/>
            <a:ext cx="1114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Pilot Experiment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E5266-4AA3-401A-943C-13B0F3891C41}"/>
              </a:ext>
            </a:extLst>
          </p:cNvPr>
          <p:cNvSpPr txBox="1"/>
          <p:nvPr/>
        </p:nvSpPr>
        <p:spPr>
          <a:xfrm rot="16200000">
            <a:off x="3444762" y="2399507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Experiment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ADEF1-406E-4DD0-A530-6B91E7D99925}"/>
              </a:ext>
            </a:extLst>
          </p:cNvPr>
          <p:cNvSpPr txBox="1"/>
          <p:nvPr/>
        </p:nvSpPr>
        <p:spPr>
          <a:xfrm rot="16200000">
            <a:off x="3414366" y="4083942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Experiment 2a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BB0AC-269C-4B2C-90CE-0858B523966C}"/>
              </a:ext>
            </a:extLst>
          </p:cNvPr>
          <p:cNvSpPr txBox="1"/>
          <p:nvPr/>
        </p:nvSpPr>
        <p:spPr>
          <a:xfrm rot="16200000">
            <a:off x="3409494" y="5672118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Experiment 2b</a:t>
            </a:r>
          </a:p>
        </p:txBody>
      </p:sp>
    </p:spTree>
    <p:extLst>
      <p:ext uri="{BB962C8B-B14F-4D97-AF65-F5344CB8AC3E}">
        <p14:creationId xmlns:p14="http://schemas.microsoft.com/office/powerpoint/2010/main" val="273944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8DBDF3F-F2F1-4B0E-AB33-BD60D876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20" y="190493"/>
            <a:ext cx="3959360" cy="6477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C31877-8884-4947-A2A4-7CD5438AECA3}"/>
              </a:ext>
            </a:extLst>
          </p:cNvPr>
          <p:cNvSpPr txBox="1"/>
          <p:nvPr/>
        </p:nvSpPr>
        <p:spPr>
          <a:xfrm rot="16200000">
            <a:off x="3810732" y="855445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Pilot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E5266-4AA3-401A-943C-13B0F3891C41}"/>
              </a:ext>
            </a:extLst>
          </p:cNvPr>
          <p:cNvSpPr txBox="1"/>
          <p:nvPr/>
        </p:nvSpPr>
        <p:spPr>
          <a:xfrm rot="16200000">
            <a:off x="3754628" y="2399507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Exp.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ADEF1-406E-4DD0-A530-6B91E7D99925}"/>
              </a:ext>
            </a:extLst>
          </p:cNvPr>
          <p:cNvSpPr txBox="1"/>
          <p:nvPr/>
        </p:nvSpPr>
        <p:spPr>
          <a:xfrm rot="16200000">
            <a:off x="3724233" y="4083942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Exp. 2a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BB0AC-269C-4B2C-90CE-0858B523966C}"/>
              </a:ext>
            </a:extLst>
          </p:cNvPr>
          <p:cNvSpPr txBox="1"/>
          <p:nvPr/>
        </p:nvSpPr>
        <p:spPr>
          <a:xfrm rot="16200000">
            <a:off x="3719361" y="5672118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Exp. 2b</a:t>
            </a:r>
          </a:p>
        </p:txBody>
      </p:sp>
    </p:spTree>
    <p:extLst>
      <p:ext uri="{BB962C8B-B14F-4D97-AF65-F5344CB8AC3E}">
        <p14:creationId xmlns:p14="http://schemas.microsoft.com/office/powerpoint/2010/main" val="301426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2E5266-4AA3-401A-943C-13B0F3891C41}"/>
              </a:ext>
            </a:extLst>
          </p:cNvPr>
          <p:cNvSpPr txBox="1"/>
          <p:nvPr/>
        </p:nvSpPr>
        <p:spPr>
          <a:xfrm rot="16200000">
            <a:off x="3962020" y="153224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Exp.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ADEF1-406E-4DD0-A530-6B91E7D99925}"/>
              </a:ext>
            </a:extLst>
          </p:cNvPr>
          <p:cNvSpPr txBox="1"/>
          <p:nvPr/>
        </p:nvSpPr>
        <p:spPr>
          <a:xfrm rot="16200000">
            <a:off x="3931625" y="3442923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Exp. 2a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BB0AC-269C-4B2C-90CE-0858B523966C}"/>
              </a:ext>
            </a:extLst>
          </p:cNvPr>
          <p:cNvSpPr txBox="1"/>
          <p:nvPr/>
        </p:nvSpPr>
        <p:spPr>
          <a:xfrm rot="16200000">
            <a:off x="3926753" y="5379890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Exp. 2b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06B394-3373-4DB4-BAE0-0EE4FEE8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02" y="761989"/>
            <a:ext cx="3959360" cy="57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8DBDF3F-F2F1-4B0E-AB33-BD60D876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20" y="190493"/>
            <a:ext cx="3959360" cy="64770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C3188E-C4F4-46FD-B5F2-8D89043615FF}"/>
              </a:ext>
            </a:extLst>
          </p:cNvPr>
          <p:cNvSpPr/>
          <p:nvPr/>
        </p:nvSpPr>
        <p:spPr>
          <a:xfrm>
            <a:off x="8004342" y="447173"/>
            <a:ext cx="189063" cy="101396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31877-8884-4947-A2A4-7CD5438AECA3}"/>
              </a:ext>
            </a:extLst>
          </p:cNvPr>
          <p:cNvSpPr txBox="1"/>
          <p:nvPr/>
        </p:nvSpPr>
        <p:spPr>
          <a:xfrm rot="16200000">
            <a:off x="7529361" y="831044"/>
            <a:ext cx="1114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Pilot Experiment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6D9FF1-A848-46C3-B176-67D093D49FCC}"/>
              </a:ext>
            </a:extLst>
          </p:cNvPr>
          <p:cNvSpPr/>
          <p:nvPr/>
        </p:nvSpPr>
        <p:spPr>
          <a:xfrm>
            <a:off x="8004342" y="2063702"/>
            <a:ext cx="189063" cy="101396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A6CE6-3963-47F4-87FD-F6A70AC352FE}"/>
              </a:ext>
            </a:extLst>
          </p:cNvPr>
          <p:cNvSpPr/>
          <p:nvPr/>
        </p:nvSpPr>
        <p:spPr>
          <a:xfrm>
            <a:off x="8004341" y="3680231"/>
            <a:ext cx="189063" cy="101396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A1A957-C5A1-4D65-99AD-B65C7EFD2861}"/>
              </a:ext>
            </a:extLst>
          </p:cNvPr>
          <p:cNvSpPr/>
          <p:nvPr/>
        </p:nvSpPr>
        <p:spPr>
          <a:xfrm>
            <a:off x="8004340" y="5296760"/>
            <a:ext cx="189063" cy="101396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E5266-4AA3-401A-943C-13B0F3891C41}"/>
              </a:ext>
            </a:extLst>
          </p:cNvPr>
          <p:cNvSpPr txBox="1"/>
          <p:nvPr/>
        </p:nvSpPr>
        <p:spPr>
          <a:xfrm rot="16200000">
            <a:off x="7618328" y="2447572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Experiment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ADEF1-406E-4DD0-A530-6B91E7D99925}"/>
              </a:ext>
            </a:extLst>
          </p:cNvPr>
          <p:cNvSpPr txBox="1"/>
          <p:nvPr/>
        </p:nvSpPr>
        <p:spPr>
          <a:xfrm rot="16200000">
            <a:off x="7583062" y="4083473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Experiment 2a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BB0AC-269C-4B2C-90CE-0858B523966C}"/>
              </a:ext>
            </a:extLst>
          </p:cNvPr>
          <p:cNvSpPr txBox="1"/>
          <p:nvPr/>
        </p:nvSpPr>
        <p:spPr>
          <a:xfrm rot="16200000">
            <a:off x="7589924" y="5684108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Experiment 2b</a:t>
            </a:r>
          </a:p>
        </p:txBody>
      </p:sp>
    </p:spTree>
    <p:extLst>
      <p:ext uri="{BB962C8B-B14F-4D97-AF65-F5344CB8AC3E}">
        <p14:creationId xmlns:p14="http://schemas.microsoft.com/office/powerpoint/2010/main" val="68936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8DBDF3F-F2F1-4B0E-AB33-BD60D876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20" y="190493"/>
            <a:ext cx="3959360" cy="6477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C31877-8884-4947-A2A4-7CD5438AECA3}"/>
              </a:ext>
            </a:extLst>
          </p:cNvPr>
          <p:cNvSpPr txBox="1"/>
          <p:nvPr/>
        </p:nvSpPr>
        <p:spPr>
          <a:xfrm>
            <a:off x="2921699" y="780834"/>
            <a:ext cx="1114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Pilot Experiment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E5266-4AA3-401A-943C-13B0F3891C41}"/>
              </a:ext>
            </a:extLst>
          </p:cNvPr>
          <p:cNvSpPr txBox="1"/>
          <p:nvPr/>
        </p:nvSpPr>
        <p:spPr>
          <a:xfrm>
            <a:off x="2999813" y="2432164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Experiment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ADEF1-406E-4DD0-A530-6B91E7D99925}"/>
              </a:ext>
            </a:extLst>
          </p:cNvPr>
          <p:cNvSpPr txBox="1"/>
          <p:nvPr/>
        </p:nvSpPr>
        <p:spPr>
          <a:xfrm>
            <a:off x="2964546" y="4083494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Experiment 2a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BB0AC-269C-4B2C-90CE-0858B523966C}"/>
              </a:ext>
            </a:extLst>
          </p:cNvPr>
          <p:cNvSpPr txBox="1"/>
          <p:nvPr/>
        </p:nvSpPr>
        <p:spPr>
          <a:xfrm>
            <a:off x="2975399" y="5734824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Experiment 2b</a:t>
            </a:r>
          </a:p>
        </p:txBody>
      </p:sp>
    </p:spTree>
    <p:extLst>
      <p:ext uri="{BB962C8B-B14F-4D97-AF65-F5344CB8AC3E}">
        <p14:creationId xmlns:p14="http://schemas.microsoft.com/office/powerpoint/2010/main" val="56801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7B51D3B-0F18-4181-92DF-62D85CB42B3D}"/>
              </a:ext>
            </a:extLst>
          </p:cNvPr>
          <p:cNvSpPr/>
          <p:nvPr/>
        </p:nvSpPr>
        <p:spPr>
          <a:xfrm>
            <a:off x="2929527" y="5734824"/>
            <a:ext cx="1114409" cy="24622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8799C8-2ADC-41E4-ACDE-9A4C91C81505}"/>
              </a:ext>
            </a:extLst>
          </p:cNvPr>
          <p:cNvSpPr/>
          <p:nvPr/>
        </p:nvSpPr>
        <p:spPr>
          <a:xfrm>
            <a:off x="2910844" y="4084453"/>
            <a:ext cx="1114409" cy="24622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A933F6-ADC7-49F2-8A9C-8B2A69BD6C66}"/>
              </a:ext>
            </a:extLst>
          </p:cNvPr>
          <p:cNvSpPr/>
          <p:nvPr/>
        </p:nvSpPr>
        <p:spPr>
          <a:xfrm>
            <a:off x="2910844" y="2435452"/>
            <a:ext cx="1114409" cy="24622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947803-9E41-4152-925A-8FFB2DE6BCEA}"/>
              </a:ext>
            </a:extLst>
          </p:cNvPr>
          <p:cNvSpPr/>
          <p:nvPr/>
        </p:nvSpPr>
        <p:spPr>
          <a:xfrm>
            <a:off x="2921699" y="780834"/>
            <a:ext cx="1114409" cy="24622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8DBDF3F-F2F1-4B0E-AB33-BD60D876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20" y="190493"/>
            <a:ext cx="3959360" cy="6477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C31877-8884-4947-A2A4-7CD5438AECA3}"/>
              </a:ext>
            </a:extLst>
          </p:cNvPr>
          <p:cNvSpPr txBox="1"/>
          <p:nvPr/>
        </p:nvSpPr>
        <p:spPr>
          <a:xfrm>
            <a:off x="2921699" y="780834"/>
            <a:ext cx="1114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Pilot Experiment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E5266-4AA3-401A-943C-13B0F3891C41}"/>
              </a:ext>
            </a:extLst>
          </p:cNvPr>
          <p:cNvSpPr txBox="1"/>
          <p:nvPr/>
        </p:nvSpPr>
        <p:spPr>
          <a:xfrm>
            <a:off x="2999813" y="2432164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Experiment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ADEF1-406E-4DD0-A530-6B91E7D99925}"/>
              </a:ext>
            </a:extLst>
          </p:cNvPr>
          <p:cNvSpPr txBox="1"/>
          <p:nvPr/>
        </p:nvSpPr>
        <p:spPr>
          <a:xfrm>
            <a:off x="2964546" y="4083494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Experiment 2a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BB0AC-269C-4B2C-90CE-0858B523966C}"/>
              </a:ext>
            </a:extLst>
          </p:cNvPr>
          <p:cNvSpPr txBox="1"/>
          <p:nvPr/>
        </p:nvSpPr>
        <p:spPr>
          <a:xfrm>
            <a:off x="2975399" y="5734824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Experiment 2b</a:t>
            </a:r>
          </a:p>
        </p:txBody>
      </p:sp>
    </p:spTree>
    <p:extLst>
      <p:ext uri="{BB962C8B-B14F-4D97-AF65-F5344CB8AC3E}">
        <p14:creationId xmlns:p14="http://schemas.microsoft.com/office/powerpoint/2010/main" val="252347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8DBDF3F-F2F1-4B0E-AB33-BD60D876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20" y="190493"/>
            <a:ext cx="3959360" cy="6477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C31877-8884-4947-A2A4-7CD5438AECA3}"/>
              </a:ext>
            </a:extLst>
          </p:cNvPr>
          <p:cNvSpPr txBox="1"/>
          <p:nvPr/>
        </p:nvSpPr>
        <p:spPr>
          <a:xfrm>
            <a:off x="3595712" y="780834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Pilot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E5266-4AA3-401A-943C-13B0F3891C41}"/>
              </a:ext>
            </a:extLst>
          </p:cNvPr>
          <p:cNvSpPr txBox="1"/>
          <p:nvPr/>
        </p:nvSpPr>
        <p:spPr>
          <a:xfrm>
            <a:off x="3528754" y="243216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Exp.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ADEF1-406E-4DD0-A530-6B91E7D99925}"/>
              </a:ext>
            </a:extLst>
          </p:cNvPr>
          <p:cNvSpPr txBox="1"/>
          <p:nvPr/>
        </p:nvSpPr>
        <p:spPr>
          <a:xfrm>
            <a:off x="3493488" y="4083494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Exp. 2a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BB0AC-269C-4B2C-90CE-0858B523966C}"/>
              </a:ext>
            </a:extLst>
          </p:cNvPr>
          <p:cNvSpPr txBox="1"/>
          <p:nvPr/>
        </p:nvSpPr>
        <p:spPr>
          <a:xfrm>
            <a:off x="3504341" y="5734824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Exp. 2b</a:t>
            </a:r>
          </a:p>
        </p:txBody>
      </p:sp>
    </p:spTree>
    <p:extLst>
      <p:ext uri="{BB962C8B-B14F-4D97-AF65-F5344CB8AC3E}">
        <p14:creationId xmlns:p14="http://schemas.microsoft.com/office/powerpoint/2010/main" val="122600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J.A. Quent</dc:creator>
  <cp:lastModifiedBy>J.A. Quent</cp:lastModifiedBy>
  <cp:revision>4</cp:revision>
  <dcterms:created xsi:type="dcterms:W3CDTF">2022-03-10T05:21:19Z</dcterms:created>
  <dcterms:modified xsi:type="dcterms:W3CDTF">2022-03-18T02:22:47Z</dcterms:modified>
</cp:coreProperties>
</file>