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4" autoAdjust="0"/>
    <p:restoredTop sz="92348" autoAdjust="0"/>
  </p:normalViewPr>
  <p:slideViewPr>
    <p:cSldViewPr snapToGrid="0" snapToObjects="1">
      <p:cViewPr>
        <p:scale>
          <a:sx n="60" d="100"/>
          <a:sy n="60" d="100"/>
        </p:scale>
        <p:origin x="-1638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1FA4F-0846-8D41-89B1-5A439D39D1DE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58D49-08DE-7F49-8EB8-ED69E8C341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44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A5176-56C5-3441-BD07-B947D90F3CBC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71952-AC44-394F-B38A-FD7BFBF332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963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71952-AC44-394F-B38A-FD7BFBF332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86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34B5-4243-EB45-A18B-AA8A90D28A7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54130"/>
            <a:ext cx="913734" cy="1390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GABRIE~1\AppData\Local\Temp\Rar$DR26.416\Assinatura Departamentos\DEI\DEI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711" y="254130"/>
            <a:ext cx="5530353" cy="178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90309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</a:lstStyle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34B5-4243-EB45-A18B-AA8A90D28A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0245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34B5-4243-EB45-A18B-AA8A90D28A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6803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34B5-4243-EB45-A18B-AA8A90D28A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7851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2170497" y="4875364"/>
            <a:ext cx="1302016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2014 IST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34B5-4243-EB45-A18B-AA8A90D28A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070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34B5-4243-EB45-A18B-AA8A90D28A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6138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34B5-4243-EB45-A18B-AA8A90D28A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5407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34B5-4243-EB45-A18B-AA8A90D28A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5492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6435" y="274638"/>
            <a:ext cx="7560365" cy="1026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Master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  <a:p>
            <a:pPr lvl="1"/>
            <a:r>
              <a:rPr lang="pt-PT" noProof="0" dirty="0" err="1" smtClean="0"/>
              <a:t>Second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2"/>
            <a:r>
              <a:rPr lang="pt-PT" noProof="0" dirty="0" err="1" smtClean="0"/>
              <a:t>Third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3"/>
            <a:r>
              <a:rPr lang="pt-PT" noProof="0" dirty="0" err="1" smtClean="0"/>
              <a:t>Fourth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4"/>
            <a:r>
              <a:rPr lang="pt-PT" noProof="0" dirty="0" err="1" smtClean="0"/>
              <a:t>Fifth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774" y="6356350"/>
            <a:ext cx="9210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8539E-5065-4F8C-BDF3-195CD516FEE4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/>
          <a:srcRect r="75812"/>
          <a:stretch/>
        </p:blipFill>
        <p:spPr>
          <a:xfrm>
            <a:off x="332649" y="355462"/>
            <a:ext cx="667093" cy="718238"/>
          </a:xfrm>
          <a:prstGeom prst="rect">
            <a:avLst/>
          </a:prstGeom>
        </p:spPr>
      </p:pic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2981740" y="6338404"/>
            <a:ext cx="38563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IEI,</a:t>
            </a:r>
            <a:r>
              <a:rPr lang="en-US" baseline="0" dirty="0" smtClean="0"/>
              <a:t> 1º </a:t>
            </a:r>
            <a:r>
              <a:rPr lang="pt-PT" baseline="0" noProof="0" dirty="0" smtClean="0"/>
              <a:t>Semestre</a:t>
            </a:r>
            <a:r>
              <a:rPr lang="en-US" baseline="0" dirty="0" smtClean="0"/>
              <a:t> 2016/2017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57200" y="6329118"/>
            <a:ext cx="15946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© 2016 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0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 spd="slow">
    <p:push dir="u"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49452"/>
            <a:ext cx="7772400" cy="109124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pt-PT" sz="2800" dirty="0" smtClean="0"/>
              <a:t>PT Telecom</a:t>
            </a:r>
            <a:br>
              <a:rPr lang="pt-PT" sz="2800" dirty="0" smtClean="0"/>
            </a:br>
            <a:r>
              <a:rPr lang="pt-PT" sz="2400" b="0" dirty="0" smtClean="0"/>
              <a:t>Grupo 7</a:t>
            </a:r>
            <a:endParaRPr lang="pt-PT" sz="2400" b="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440940"/>
              </p:ext>
            </p:extLst>
          </p:nvPr>
        </p:nvGraphicFramePr>
        <p:xfrm>
          <a:off x="528970" y="2939092"/>
          <a:ext cx="808606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098"/>
                <a:gridCol w="645396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Nº </a:t>
                      </a:r>
                      <a:r>
                        <a:rPr lang="en-GB" sz="1800" dirty="0" err="1" smtClean="0"/>
                        <a:t>Aluno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 Nome </a:t>
                      </a:r>
                      <a:r>
                        <a:rPr lang="en-GB" sz="1800" dirty="0" err="1" smtClean="0"/>
                        <a:t>Alunos</a:t>
                      </a:r>
                      <a:endParaRPr lang="en-GB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87631</a:t>
                      </a:r>
                      <a:endParaRPr lang="en-GB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André</a:t>
                      </a:r>
                      <a:r>
                        <a:rPr lang="en-GB" sz="1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Miguel </a:t>
                      </a:r>
                      <a:r>
                        <a:rPr lang="en-GB" sz="18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Paralta</a:t>
                      </a:r>
                      <a:r>
                        <a:rPr lang="en-GB" sz="1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GB" sz="18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Patrício</a:t>
                      </a:r>
                      <a:endParaRPr lang="en-GB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87664</a:t>
                      </a:r>
                      <a:endParaRPr lang="en-GB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Inês de Sousa</a:t>
                      </a:r>
                      <a:r>
                        <a:rPr lang="en-GB" sz="1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GB" sz="18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Soares</a:t>
                      </a:r>
                      <a:r>
                        <a:rPr lang="en-GB" sz="1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dos Santos Albano</a:t>
                      </a:r>
                      <a:endParaRPr lang="en-GB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87668</a:t>
                      </a:r>
                      <a:endParaRPr lang="en-GB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João</a:t>
                      </a:r>
                      <a:r>
                        <a:rPr lang="en-GB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Carlos </a:t>
                      </a:r>
                      <a:r>
                        <a:rPr lang="en-GB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Jerónimo</a:t>
                      </a:r>
                      <a:r>
                        <a:rPr lang="en-GB" sz="1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GB" sz="18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Antunes</a:t>
                      </a:r>
                      <a:r>
                        <a:rPr lang="en-GB" sz="1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(</a:t>
                      </a:r>
                      <a:r>
                        <a:rPr lang="en-GB" sz="18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orador</a:t>
                      </a:r>
                      <a:r>
                        <a:rPr lang="en-GB" sz="1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endParaRPr lang="en-GB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87671</a:t>
                      </a:r>
                      <a:endParaRPr lang="en-GB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João</a:t>
                      </a:r>
                      <a:r>
                        <a:rPr lang="en-GB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Henrique Marques de Freitas</a:t>
                      </a:r>
                      <a:endParaRPr lang="en-GB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87706</a:t>
                      </a:r>
                      <a:endParaRPr lang="en-GB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Stefano Moura </a:t>
                      </a:r>
                      <a:r>
                        <a:rPr lang="en-GB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Gonçalves</a:t>
                      </a:r>
                      <a:endParaRPr lang="en-GB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87709</a:t>
                      </a:r>
                      <a:endParaRPr lang="en-GB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Viviana de Brito Bernardo</a:t>
                      </a:r>
                      <a:endParaRPr lang="en-GB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87817</a:t>
                      </a:r>
                      <a:endParaRPr lang="en-GB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Catarina</a:t>
                      </a:r>
                      <a:r>
                        <a:rPr lang="en-GB" sz="1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Alexandra </a:t>
                      </a:r>
                      <a:r>
                        <a:rPr lang="en-GB" sz="18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Rebelo</a:t>
                      </a:r>
                      <a:r>
                        <a:rPr lang="en-GB" sz="1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Rodrigues</a:t>
                      </a:r>
                      <a:endParaRPr lang="en-GB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87829</a:t>
                      </a:r>
                      <a:endParaRPr lang="en-GB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João</a:t>
                      </a:r>
                      <a:r>
                        <a:rPr lang="en-GB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Ricardo Gutiérrez </a:t>
                      </a:r>
                      <a:r>
                        <a:rPr lang="en-GB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Nobre</a:t>
                      </a:r>
                      <a:r>
                        <a:rPr lang="en-GB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Ramos </a:t>
                      </a:r>
                      <a:r>
                        <a:rPr lang="en-GB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Setúbal</a:t>
                      </a:r>
                      <a:endParaRPr lang="en-GB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299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Empreendedorismo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®"/>
            </a:pPr>
            <a:r>
              <a:rPr lang="pt-PT" dirty="0" smtClean="0"/>
              <a:t>Empreendedorismo relacionado </a:t>
            </a:r>
            <a:r>
              <a:rPr lang="pt-PT" dirty="0"/>
              <a:t>com inovação.</a:t>
            </a:r>
          </a:p>
          <a:p>
            <a:pPr>
              <a:buFont typeface="Symbol" panose="05050102010706020507" pitchFamily="18" charset="2"/>
              <a:buChar char="®"/>
            </a:pPr>
            <a:r>
              <a:rPr lang="pt-PT" dirty="0"/>
              <a:t>O engenheiro </a:t>
            </a:r>
            <a:r>
              <a:rPr lang="pt-PT" dirty="0" smtClean="0"/>
              <a:t>informático </a:t>
            </a:r>
            <a:r>
              <a:rPr lang="pt-PT" dirty="0"/>
              <a:t>tem um papel importante no desenvolvimento da empresa/produtos.</a:t>
            </a:r>
          </a:p>
          <a:p>
            <a:pPr>
              <a:buFont typeface="Symbol" panose="05050102010706020507" pitchFamily="18" charset="2"/>
              <a:buChar char="®"/>
            </a:pPr>
            <a:r>
              <a:rPr lang="pt-PT" dirty="0"/>
              <a:t>Uma empresa </a:t>
            </a:r>
            <a:r>
              <a:rPr lang="pt-PT" dirty="0" smtClean="0"/>
              <a:t>empreendedora procura </a:t>
            </a:r>
            <a:r>
              <a:rPr lang="pt-PT" dirty="0"/>
              <a:t>implementar novos negócios e/ou soluções.</a:t>
            </a:r>
          </a:p>
          <a:p>
            <a:pPr>
              <a:buFont typeface="Symbol" panose="05050102010706020507" pitchFamily="18" charset="2"/>
              <a:buChar char="®"/>
            </a:pPr>
            <a:r>
              <a:rPr lang="pt-PT" dirty="0"/>
              <a:t>A PT é um empresa empreendedora.</a:t>
            </a:r>
          </a:p>
          <a:p>
            <a:pPr>
              <a:buFont typeface="Symbol" panose="05050102010706020507" pitchFamily="18" charset="2"/>
              <a:buChar char="®"/>
            </a:pPr>
            <a:r>
              <a:rPr lang="pt-PT" dirty="0"/>
              <a:t>O </a:t>
            </a:r>
            <a:r>
              <a:rPr lang="pt-PT" dirty="0" err="1"/>
              <a:t>projeto</a:t>
            </a:r>
            <a:r>
              <a:rPr lang="pt-PT" dirty="0"/>
              <a:t> MEO é reconhecido pelo esforço da PT Telecom de desenvolver um produto inovador e </a:t>
            </a:r>
            <a:r>
              <a:rPr lang="pt-PT" dirty="0" err="1" smtClean="0"/>
              <a:t>atualizado</a:t>
            </a:r>
            <a:r>
              <a:rPr lang="pt-PT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34B5-4243-EB45-A18B-AA8A90D28A75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6" descr="Resultado de imagem para pt teleco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4" t="29510" r="17574" b="29510"/>
          <a:stretch/>
        </p:blipFill>
        <p:spPr bwMode="auto">
          <a:xfrm>
            <a:off x="5544108" y="5306773"/>
            <a:ext cx="1944216" cy="739835"/>
          </a:xfrm>
          <a:prstGeom prst="rect">
            <a:avLst/>
          </a:prstGeom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esultado de imagem para pt tele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892" y="5355345"/>
            <a:ext cx="1800000" cy="64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262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PT Telecom - Apresentação 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Symbol" panose="05050102010706020507" pitchFamily="18" charset="2"/>
              <a:buChar char=""/>
            </a:pPr>
            <a:r>
              <a:rPr lang="pt-PT" dirty="0" smtClean="0"/>
              <a:t>Entrevista de duração de 40 min.</a:t>
            </a:r>
          </a:p>
          <a:p>
            <a:pPr lvl="0">
              <a:buFont typeface="Symbol" panose="05050102010706020507" pitchFamily="18" charset="2"/>
              <a:buChar char=""/>
            </a:pPr>
            <a:r>
              <a:rPr lang="pt-PT" dirty="0" smtClean="0"/>
              <a:t>Questões realizadas </a:t>
            </a:r>
            <a:r>
              <a:rPr lang="pt-PT" dirty="0" err="1" smtClean="0"/>
              <a:t>direcionadas</a:t>
            </a:r>
            <a:r>
              <a:rPr lang="pt-PT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PT" dirty="0" smtClean="0"/>
              <a:t>Infraestruturas e diferentes áreas da PT;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PT" dirty="0" smtClean="0"/>
              <a:t>Produto MEO – análise de evolução e melhoramentos.</a:t>
            </a:r>
          </a:p>
          <a:p>
            <a:pPr lvl="0">
              <a:buFont typeface="Symbol" panose="05050102010706020507" pitchFamily="18" charset="2"/>
              <a:buChar char=""/>
            </a:pPr>
            <a:r>
              <a:rPr lang="pt-PT" dirty="0" smtClean="0"/>
              <a:t>O </a:t>
            </a:r>
            <a:r>
              <a:rPr lang="pt-PT" dirty="0"/>
              <a:t>projecto MEO distingue-se ao nível do empreendedorismo e da inovação</a:t>
            </a:r>
            <a:r>
              <a:rPr lang="pt-PT" dirty="0" smtClean="0"/>
              <a:t>.</a:t>
            </a:r>
          </a:p>
          <a:p>
            <a:pPr lvl="1">
              <a:buFont typeface="Wingdings" panose="05000000000000000000" pitchFamily="2" charset="2"/>
              <a:buChar char=""/>
            </a:pPr>
            <a:r>
              <a:rPr lang="pt-PT" dirty="0" smtClean="0"/>
              <a:t>Sendo o principal modelo de negócio.</a:t>
            </a:r>
          </a:p>
          <a:p>
            <a:pPr>
              <a:buFont typeface="Symbol" panose="05050102010706020507" pitchFamily="18" charset="2"/>
              <a:buChar char="®"/>
            </a:pPr>
            <a:r>
              <a:rPr lang="pt-PT" dirty="0" smtClean="0"/>
              <a:t>PT Telecom tem como público a “família lá de casa”.</a:t>
            </a:r>
          </a:p>
          <a:p>
            <a:pPr>
              <a:buFont typeface="Symbol" panose="05050102010706020507" pitchFamily="18" charset="2"/>
              <a:buChar char="®"/>
            </a:pPr>
            <a:r>
              <a:rPr lang="pt-PT" dirty="0" smtClean="0"/>
              <a:t>A informática capacidade de criar novas visões de negócios.</a:t>
            </a:r>
          </a:p>
          <a:p>
            <a:pPr marL="0" indent="0">
              <a:buNone/>
            </a:pPr>
            <a:endParaRPr lang="pt-PT" dirty="0" smtClean="0"/>
          </a:p>
          <a:p>
            <a:pPr>
              <a:buFont typeface="Symbol" panose="05050102010706020507" pitchFamily="18" charset="2"/>
              <a:buChar char=""/>
            </a:pPr>
            <a:endParaRPr lang="pt-PT" dirty="0" smtClean="0"/>
          </a:p>
          <a:p>
            <a:pPr lvl="0">
              <a:buFont typeface="Symbol" panose="05050102010706020507" pitchFamily="18" charset="2"/>
              <a:buChar char=""/>
            </a:pPr>
            <a:endParaRPr lang="pt-PT" dirty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34B5-4243-EB45-A18B-AA8A90D28A75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6" descr="Resultado de imagem para pt tele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682" y="5403514"/>
            <a:ext cx="2151223" cy="70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m para m4o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905" y="5860249"/>
            <a:ext cx="954586" cy="50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06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00-0-template-Base-Dad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mod00-0-template-Base-Dados.potx</Template>
  <TotalTime>3496</TotalTime>
  <Words>183</Words>
  <Application>Microsoft Office PowerPoint</Application>
  <PresentationFormat>Apresentação no Ecrã (4:3)</PresentationFormat>
  <Paragraphs>39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4" baseType="lpstr">
      <vt:lpstr>mod00-0-template-Base-Dados</vt:lpstr>
      <vt:lpstr>PT Telecom Grupo 7</vt:lpstr>
      <vt:lpstr>Empreendedorismo</vt:lpstr>
      <vt:lpstr>PT Telecom - Apresentação </vt:lpstr>
    </vt:vector>
  </TitlesOfParts>
  <Company>Instituto Superior Técnico, Portugal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Dados</dc:title>
  <dc:subject>Guião de aula da disciplina</dc:subject>
  <dc:creator>Mário J. Silva</dc:creator>
  <cp:lastModifiedBy>Inês</cp:lastModifiedBy>
  <cp:revision>119</cp:revision>
  <dcterms:created xsi:type="dcterms:W3CDTF">2011-09-10T01:48:15Z</dcterms:created>
  <dcterms:modified xsi:type="dcterms:W3CDTF">2016-11-06T16:02:19Z</dcterms:modified>
</cp:coreProperties>
</file>