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16828-19F9-38EC-35D8-D81C29D2578B}" v="375" dt="2022-12-15T15:48:35.686"/>
    <p1510:client id="{2BC83BAF-EAF5-4BBC-A160-4B95FACD18E0}" v="77" dt="2022-12-15T13:26:55.807"/>
    <p1510:client id="{2E11E00F-281B-D64D-0E17-5713A359CB37}" v="224" dt="2022-12-15T16:31:58.344"/>
    <p1510:client id="{45B215FB-6ECC-B925-65E7-A9B27C639125}" v="481" dt="2022-12-15T16:32:01.093"/>
    <p1510:client id="{50508552-0A7D-1576-4441-82A862A6BCA5}" v="17" dt="2022-12-16T14:16:44.326"/>
    <p1510:client id="{658EA6FB-C616-4DAF-9C77-5865621E2D6B}" v="730" dt="2022-12-15T15:48:49.288"/>
    <p1510:client id="{671D8699-6162-72FB-E4DA-797B387CB675}" v="4" dt="2022-12-16T13:27:00.238"/>
    <p1510:client id="{BFBCFFCC-A48D-6A01-B9B6-74C9D9571E1F}" v="89" dt="2022-12-15T13:54:06.741"/>
    <p1510:client id="{D45EEDEB-94EF-9ADA-27C6-2D7BFD4C7C7B}" v="88" dt="2022-12-16T15:33:57.786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userId="S::urn:spo:anon#477dd55e5afe967b8d39b0b8002e9c92928c0f706be1158061ac38eb9ddc417c::" providerId="AD" clId="Web-{D45EEDEB-94EF-9ADA-27C6-2D7BFD4C7C7B}"/>
    <pc:docChg chg="delSld modSld">
      <pc:chgData name="Utilizador Convidado" userId="S::urn:spo:anon#477dd55e5afe967b8d39b0b8002e9c92928c0f706be1158061ac38eb9ddc417c::" providerId="AD" clId="Web-{D45EEDEB-94EF-9ADA-27C6-2D7BFD4C7C7B}" dt="2022-12-16T15:33:57.786" v="61" actId="20577"/>
      <pc:docMkLst>
        <pc:docMk/>
      </pc:docMkLst>
      <pc:sldChg chg="del">
        <pc:chgData name="Utilizador Convidado" userId="S::urn:spo:anon#477dd55e5afe967b8d39b0b8002e9c92928c0f706be1158061ac38eb9ddc417c::" providerId="AD" clId="Web-{D45EEDEB-94EF-9ADA-27C6-2D7BFD4C7C7B}" dt="2022-12-16T13:45:38.352" v="9"/>
        <pc:sldMkLst>
          <pc:docMk/>
          <pc:sldMk cId="106884304" sldId="260"/>
        </pc:sldMkLst>
      </pc:sldChg>
      <pc:sldChg chg="del">
        <pc:chgData name="Utilizador Convidado" userId="S::urn:spo:anon#477dd55e5afe967b8d39b0b8002e9c92928c0f706be1158061ac38eb9ddc417c::" providerId="AD" clId="Web-{D45EEDEB-94EF-9ADA-27C6-2D7BFD4C7C7B}" dt="2022-12-16T13:45:38.352" v="8"/>
        <pc:sldMkLst>
          <pc:docMk/>
          <pc:sldMk cId="988365015" sldId="261"/>
        </pc:sldMkLst>
      </pc:sldChg>
      <pc:sldChg chg="del">
        <pc:chgData name="Utilizador Convidado" userId="S::urn:spo:anon#477dd55e5afe967b8d39b0b8002e9c92928c0f706be1158061ac38eb9ddc417c::" providerId="AD" clId="Web-{D45EEDEB-94EF-9ADA-27C6-2D7BFD4C7C7B}" dt="2022-12-16T13:45:38.352" v="7"/>
        <pc:sldMkLst>
          <pc:docMk/>
          <pc:sldMk cId="3337808068" sldId="262"/>
        </pc:sldMkLst>
      </pc:sldChg>
      <pc:sldChg chg="del">
        <pc:chgData name="Utilizador Convidado" userId="S::urn:spo:anon#477dd55e5afe967b8d39b0b8002e9c92928c0f706be1158061ac38eb9ddc417c::" providerId="AD" clId="Web-{D45EEDEB-94EF-9ADA-27C6-2D7BFD4C7C7B}" dt="2022-12-16T13:45:38.352" v="6"/>
        <pc:sldMkLst>
          <pc:docMk/>
          <pc:sldMk cId="1619313981" sldId="263"/>
        </pc:sldMkLst>
      </pc:sldChg>
      <pc:sldChg chg="modSp addAnim modAnim">
        <pc:chgData name="Utilizador Convidado" userId="S::urn:spo:anon#477dd55e5afe967b8d39b0b8002e9c92928c0f706be1158061ac38eb9ddc417c::" providerId="AD" clId="Web-{D45EEDEB-94EF-9ADA-27C6-2D7BFD4C7C7B}" dt="2022-12-16T15:33:57.786" v="61" actId="20577"/>
        <pc:sldMkLst>
          <pc:docMk/>
          <pc:sldMk cId="2400646804" sldId="264"/>
        </pc:sldMkLst>
        <pc:spChg chg="mod">
          <ac:chgData name="Utilizador Convidado" userId="S::urn:spo:anon#477dd55e5afe967b8d39b0b8002e9c92928c0f706be1158061ac38eb9ddc417c::" providerId="AD" clId="Web-{D45EEDEB-94EF-9ADA-27C6-2D7BFD4C7C7B}" dt="2022-12-16T13:45:54.009" v="10" actId="1076"/>
          <ac:spMkLst>
            <pc:docMk/>
            <pc:sldMk cId="2400646804" sldId="264"/>
            <ac:spMk id="19" creationId="{AF6D579B-3537-D20E-8D9D-4BD4E1BAC5B8}"/>
          </ac:spMkLst>
        </pc:spChg>
        <pc:spChg chg="mod">
          <ac:chgData name="Utilizador Convidado" userId="S::urn:spo:anon#477dd55e5afe967b8d39b0b8002e9c92928c0f706be1158061ac38eb9ddc417c::" providerId="AD" clId="Web-{D45EEDEB-94EF-9ADA-27C6-2D7BFD4C7C7B}" dt="2022-12-16T15:33:57.786" v="61" actId="20577"/>
          <ac:spMkLst>
            <pc:docMk/>
            <pc:sldMk cId="2400646804" sldId="264"/>
            <ac:spMk id="20" creationId="{E218CBEE-1F8E-9918-230D-89CFE3117092}"/>
          </ac:spMkLst>
        </pc:spChg>
        <pc:picChg chg="mod">
          <ac:chgData name="Utilizador Convidado" userId="S::urn:spo:anon#477dd55e5afe967b8d39b0b8002e9c92928c0f706be1158061ac38eb9ddc417c::" providerId="AD" clId="Web-{D45EEDEB-94EF-9ADA-27C6-2D7BFD4C7C7B}" dt="2022-12-16T15:16:40.867" v="54" actId="1076"/>
          <ac:picMkLst>
            <pc:docMk/>
            <pc:sldMk cId="2400646804" sldId="264"/>
            <ac:picMk id="31" creationId="{57B30656-DF69-ED93-67B7-504ABE57E24A}"/>
          </ac:picMkLst>
        </pc:picChg>
      </pc:sldChg>
      <pc:sldChg chg="del">
        <pc:chgData name="Utilizador Convidado" userId="S::urn:spo:anon#477dd55e5afe967b8d39b0b8002e9c92928c0f706be1158061ac38eb9ddc417c::" providerId="AD" clId="Web-{D45EEDEB-94EF-9ADA-27C6-2D7BFD4C7C7B}" dt="2022-12-16T13:45:38.352" v="5"/>
        <pc:sldMkLst>
          <pc:docMk/>
          <pc:sldMk cId="2818881363" sldId="266"/>
        </pc:sldMkLst>
      </pc:sldChg>
      <pc:sldChg chg="del">
        <pc:chgData name="Utilizador Convidado" userId="S::urn:spo:anon#477dd55e5afe967b8d39b0b8002e9c92928c0f706be1158061ac38eb9ddc417c::" providerId="AD" clId="Web-{D45EEDEB-94EF-9ADA-27C6-2D7BFD4C7C7B}" dt="2022-12-16T13:45:38.352" v="4"/>
        <pc:sldMkLst>
          <pc:docMk/>
          <pc:sldMk cId="2411072564" sldId="267"/>
        </pc:sldMkLst>
      </pc:sldChg>
      <pc:sldChg chg="del">
        <pc:chgData name="Utilizador Convidado" userId="S::urn:spo:anon#477dd55e5afe967b8d39b0b8002e9c92928c0f706be1158061ac38eb9ddc417c::" providerId="AD" clId="Web-{D45EEDEB-94EF-9ADA-27C6-2D7BFD4C7C7B}" dt="2022-12-16T13:45:38.352" v="3"/>
        <pc:sldMkLst>
          <pc:docMk/>
          <pc:sldMk cId="1673485402" sldId="268"/>
        </pc:sldMkLst>
      </pc:sldChg>
      <pc:sldChg chg="del">
        <pc:chgData name="Utilizador Convidado" userId="S::urn:spo:anon#477dd55e5afe967b8d39b0b8002e9c92928c0f706be1158061ac38eb9ddc417c::" providerId="AD" clId="Web-{D45EEDEB-94EF-9ADA-27C6-2D7BFD4C7C7B}" dt="2022-12-16T13:45:38.337" v="2"/>
        <pc:sldMkLst>
          <pc:docMk/>
          <pc:sldMk cId="2280980496" sldId="270"/>
        </pc:sldMkLst>
      </pc:sldChg>
      <pc:sldChg chg="del">
        <pc:chgData name="Utilizador Convidado" userId="S::urn:spo:anon#477dd55e5afe967b8d39b0b8002e9c92928c0f706be1158061ac38eb9ddc417c::" providerId="AD" clId="Web-{D45EEDEB-94EF-9ADA-27C6-2D7BFD4C7C7B}" dt="2022-12-16T13:45:38.337" v="1"/>
        <pc:sldMkLst>
          <pc:docMk/>
          <pc:sldMk cId="884055489" sldId="275"/>
        </pc:sldMkLst>
      </pc:sldChg>
      <pc:sldChg chg="del">
        <pc:chgData name="Utilizador Convidado" userId="S::urn:spo:anon#477dd55e5afe967b8d39b0b8002e9c92928c0f706be1158061ac38eb9ddc417c::" providerId="AD" clId="Web-{D45EEDEB-94EF-9ADA-27C6-2D7BFD4C7C7B}" dt="2022-12-16T13:45:38.337" v="0"/>
        <pc:sldMkLst>
          <pc:docMk/>
          <pc:sldMk cId="1501914811" sldId="276"/>
        </pc:sldMkLst>
      </pc:sldChg>
    </pc:docChg>
  </pc:docChgLst>
  <pc:docChgLst>
    <pc:chgData name="João André Roque Costa" userId="4e9dbcc0-692b-4fcb-a619-d669e129646c" providerId="ADAL" clId="{658EA6FB-C616-4DAF-9C77-5865621E2D6B}"/>
    <pc:docChg chg="undo redo custSel delSld modSld sldOrd">
      <pc:chgData name="João André Roque Costa" userId="4e9dbcc0-692b-4fcb-a619-d669e129646c" providerId="ADAL" clId="{658EA6FB-C616-4DAF-9C77-5865621E2D6B}" dt="2022-12-15T15:48:49.288" v="629" actId="1076"/>
      <pc:docMkLst>
        <pc:docMk/>
      </pc:docMkLst>
      <pc:sldChg chg="addSp delSp modSp mod delDesignElem">
        <pc:chgData name="João André Roque Costa" userId="4e9dbcc0-692b-4fcb-a619-d669e129646c" providerId="ADAL" clId="{658EA6FB-C616-4DAF-9C77-5865621E2D6B}" dt="2022-12-15T14:38:41.169" v="217" actId="1076"/>
        <pc:sldMkLst>
          <pc:docMk/>
          <pc:sldMk cId="2409068929" sldId="256"/>
        </pc:sldMkLst>
        <pc:spChg chg="add del mod">
          <ac:chgData name="João André Roque Costa" userId="4e9dbcc0-692b-4fcb-a619-d669e129646c" providerId="ADAL" clId="{658EA6FB-C616-4DAF-9C77-5865621E2D6B}" dt="2022-12-15T13:58:04.977" v="6" actId="33987"/>
          <ac:spMkLst>
            <pc:docMk/>
            <pc:sldMk cId="2409068929" sldId="256"/>
            <ac:spMk id="2" creationId="{D8DB66D6-36C7-DED6-FC85-B62482379357}"/>
          </ac:spMkLst>
        </pc:spChg>
        <pc:spChg chg="mod">
          <ac:chgData name="João André Roque Costa" userId="4e9dbcc0-692b-4fcb-a619-d669e129646c" providerId="ADAL" clId="{658EA6FB-C616-4DAF-9C77-5865621E2D6B}" dt="2022-12-15T14:10:59.157" v="31" actId="403"/>
          <ac:spMkLst>
            <pc:docMk/>
            <pc:sldMk cId="2409068929" sldId="256"/>
            <ac:spMk id="6" creationId="{3D1A5B04-2A0C-49EF-AC0E-822E3C090B88}"/>
          </ac:spMkLst>
        </pc:spChg>
        <pc:spChg chg="mod">
          <ac:chgData name="João André Roque Costa" userId="4e9dbcc0-692b-4fcb-a619-d669e129646c" providerId="ADAL" clId="{658EA6FB-C616-4DAF-9C77-5865621E2D6B}" dt="2022-12-15T14:37:41.335" v="210" actId="2085"/>
          <ac:spMkLst>
            <pc:docMk/>
            <pc:sldMk cId="2409068929" sldId="256"/>
            <ac:spMk id="20" creationId="{49020275-58F0-4491-8E8A-0A2AD5ED9D8B}"/>
          </ac:spMkLst>
        </pc:spChg>
        <pc:spChg chg="del">
          <ac:chgData name="João André Roque Costa" userId="4e9dbcc0-692b-4fcb-a619-d669e129646c" providerId="ADAL" clId="{658EA6FB-C616-4DAF-9C77-5865621E2D6B}" dt="2022-12-15T14:37:55.386" v="212"/>
          <ac:spMkLst>
            <pc:docMk/>
            <pc:sldMk cId="2409068929" sldId="256"/>
            <ac:spMk id="27" creationId="{D74A4382-E3AD-430A-9A1F-DFA3E0E77A7D}"/>
          </ac:spMkLst>
        </pc:spChg>
        <pc:spChg chg="del">
          <ac:chgData name="João André Roque Costa" userId="4e9dbcc0-692b-4fcb-a619-d669e129646c" providerId="ADAL" clId="{658EA6FB-C616-4DAF-9C77-5865621E2D6B}" dt="2022-12-15T14:37:55.386" v="212"/>
          <ac:spMkLst>
            <pc:docMk/>
            <pc:sldMk cId="2409068929" sldId="256"/>
            <ac:spMk id="28" creationId="{5A59F003-E00A-43F9-91DC-CC54E3B87466}"/>
          </ac:spMkLst>
        </pc:spChg>
        <pc:spChg chg="del">
          <ac:chgData name="João André Roque Costa" userId="4e9dbcc0-692b-4fcb-a619-d669e129646c" providerId="ADAL" clId="{658EA6FB-C616-4DAF-9C77-5865621E2D6B}" dt="2022-12-15T14:37:55.386" v="212"/>
          <ac:spMkLst>
            <pc:docMk/>
            <pc:sldMk cId="2409068929" sldId="256"/>
            <ac:spMk id="29" creationId="{79F40191-0F44-4FD1-82CC-ACB507C14BE6}"/>
          </ac:spMkLst>
        </pc:spChg>
        <pc:picChg chg="mod">
          <ac:chgData name="João André Roque Costa" userId="4e9dbcc0-692b-4fcb-a619-d669e129646c" providerId="ADAL" clId="{658EA6FB-C616-4DAF-9C77-5865621E2D6B}" dt="2022-12-15T14:38:41.169" v="217" actId="1076"/>
          <ac:picMkLst>
            <pc:docMk/>
            <pc:sldMk cId="2409068929" sldId="256"/>
            <ac:picMk id="8" creationId="{E41FFEB7-5147-4211-9DEE-48A580FDD93D}"/>
          </ac:picMkLst>
        </pc:picChg>
      </pc:sldChg>
      <pc:sldChg chg="modSp mod">
        <pc:chgData name="João André Roque Costa" userId="4e9dbcc0-692b-4fcb-a619-d669e129646c" providerId="ADAL" clId="{658EA6FB-C616-4DAF-9C77-5865621E2D6B}" dt="2022-12-15T15:17:09.514" v="436" actId="20577"/>
        <pc:sldMkLst>
          <pc:docMk/>
          <pc:sldMk cId="991619130" sldId="258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991619130" sldId="258"/>
            <ac:spMk id="3" creationId="{52AE4C98-8D28-4E84-B804-8E35BF3ECA9D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991619130" sldId="258"/>
            <ac:spMk id="4" creationId="{CB7C6ECA-F6C9-4E40-9615-903B54C7BA2B}"/>
          </ac:spMkLst>
        </pc:spChg>
        <pc:spChg chg="mod">
          <ac:chgData name="João André Roque Costa" userId="4e9dbcc0-692b-4fcb-a619-d669e129646c" providerId="ADAL" clId="{658EA6FB-C616-4DAF-9C77-5865621E2D6B}" dt="2022-12-15T15:01:30.442" v="323" actId="1076"/>
          <ac:spMkLst>
            <pc:docMk/>
            <pc:sldMk cId="991619130" sldId="258"/>
            <ac:spMk id="111" creationId="{27400555-FDF0-4051-BE1D-9F1757952D08}"/>
          </ac:spMkLst>
        </pc:spChg>
        <pc:spChg chg="mod">
          <ac:chgData name="João André Roque Costa" userId="4e9dbcc0-692b-4fcb-a619-d669e129646c" providerId="ADAL" clId="{658EA6FB-C616-4DAF-9C77-5865621E2D6B}" dt="2022-12-15T15:13:19.657" v="425" actId="790"/>
          <ac:spMkLst>
            <pc:docMk/>
            <pc:sldMk cId="991619130" sldId="258"/>
            <ac:spMk id="124" creationId="{3190266D-0F33-45C1-99B6-88C3D275ABBD}"/>
          </ac:spMkLst>
        </pc:spChg>
        <pc:spChg chg="mod">
          <ac:chgData name="João André Roque Costa" userId="4e9dbcc0-692b-4fcb-a619-d669e129646c" providerId="ADAL" clId="{658EA6FB-C616-4DAF-9C77-5865621E2D6B}" dt="2022-12-15T14:15:22.390" v="153" actId="20577"/>
          <ac:spMkLst>
            <pc:docMk/>
            <pc:sldMk cId="991619130" sldId="258"/>
            <ac:spMk id="125" creationId="{24A06C02-7294-4961-8375-FFBAE150C3AB}"/>
          </ac:spMkLst>
        </pc:spChg>
        <pc:spChg chg="mod">
          <ac:chgData name="João André Roque Costa" userId="4e9dbcc0-692b-4fcb-a619-d669e129646c" providerId="ADAL" clId="{658EA6FB-C616-4DAF-9C77-5865621E2D6B}" dt="2022-12-15T15:13:29.111" v="427" actId="790"/>
          <ac:spMkLst>
            <pc:docMk/>
            <pc:sldMk cId="991619130" sldId="258"/>
            <ac:spMk id="126" creationId="{9178B061-1219-4E97-B5B0-FA9EAEEF20AD}"/>
          </ac:spMkLst>
        </pc:spChg>
        <pc:spChg chg="mod">
          <ac:chgData name="João André Roque Costa" userId="4e9dbcc0-692b-4fcb-a619-d669e129646c" providerId="ADAL" clId="{658EA6FB-C616-4DAF-9C77-5865621E2D6B}" dt="2022-12-15T14:15:49.787" v="158"/>
          <ac:spMkLst>
            <pc:docMk/>
            <pc:sldMk cId="991619130" sldId="258"/>
            <ac:spMk id="127" creationId="{529D0F22-483A-4379-9956-1AC0FBC1FFA9}"/>
          </ac:spMkLst>
        </pc:spChg>
        <pc:spChg chg="mod">
          <ac:chgData name="João André Roque Costa" userId="4e9dbcc0-692b-4fcb-a619-d669e129646c" providerId="ADAL" clId="{658EA6FB-C616-4DAF-9C77-5865621E2D6B}" dt="2022-12-15T15:11:29.675" v="421" actId="790"/>
          <ac:spMkLst>
            <pc:docMk/>
            <pc:sldMk cId="991619130" sldId="258"/>
            <ac:spMk id="128" creationId="{22FD1740-CC8B-4FB4-8039-C542AFD0838D}"/>
          </ac:spMkLst>
        </pc:spChg>
        <pc:spChg chg="mod">
          <ac:chgData name="João André Roque Costa" userId="4e9dbcc0-692b-4fcb-a619-d669e129646c" providerId="ADAL" clId="{658EA6FB-C616-4DAF-9C77-5865621E2D6B}" dt="2022-12-15T14:15:33.012" v="155" actId="20577"/>
          <ac:spMkLst>
            <pc:docMk/>
            <pc:sldMk cId="991619130" sldId="258"/>
            <ac:spMk id="129" creationId="{24CA3500-51E5-4AF6-9AE0-8124B5B6ECF1}"/>
          </ac:spMkLst>
        </pc:spChg>
        <pc:spChg chg="mod">
          <ac:chgData name="João André Roque Costa" userId="4e9dbcc0-692b-4fcb-a619-d669e129646c" providerId="ADAL" clId="{658EA6FB-C616-4DAF-9C77-5865621E2D6B}" dt="2022-12-15T15:00:40.203" v="319" actId="12"/>
          <ac:spMkLst>
            <pc:docMk/>
            <pc:sldMk cId="991619130" sldId="258"/>
            <ac:spMk id="130" creationId="{1BC05573-D015-4021-BA96-0C47487DBF43}"/>
          </ac:spMkLst>
        </pc:spChg>
        <pc:spChg chg="mod">
          <ac:chgData name="João André Roque Costa" userId="4e9dbcc0-692b-4fcb-a619-d669e129646c" providerId="ADAL" clId="{658EA6FB-C616-4DAF-9C77-5865621E2D6B}" dt="2022-12-15T14:15:55.670" v="159"/>
          <ac:spMkLst>
            <pc:docMk/>
            <pc:sldMk cId="991619130" sldId="258"/>
            <ac:spMk id="131" creationId="{E10D1C5B-3DED-475C-AC3D-D7A173AD6555}"/>
          </ac:spMkLst>
        </pc:spChg>
        <pc:spChg chg="mod">
          <ac:chgData name="João André Roque Costa" userId="4e9dbcc0-692b-4fcb-a619-d669e129646c" providerId="ADAL" clId="{658EA6FB-C616-4DAF-9C77-5865621E2D6B}" dt="2022-12-15T15:17:09.514" v="436" actId="20577"/>
          <ac:spMkLst>
            <pc:docMk/>
            <pc:sldMk cId="991619130" sldId="258"/>
            <ac:spMk id="132" creationId="{67591C3B-1BC3-4E5D-B720-AEE8A0418657}"/>
          </ac:spMkLst>
        </pc:spChg>
        <pc:spChg chg="mod">
          <ac:chgData name="João André Roque Costa" userId="4e9dbcc0-692b-4fcb-a619-d669e129646c" providerId="ADAL" clId="{658EA6FB-C616-4DAF-9C77-5865621E2D6B}" dt="2022-12-15T14:15:39.553" v="157" actId="20577"/>
          <ac:spMkLst>
            <pc:docMk/>
            <pc:sldMk cId="991619130" sldId="258"/>
            <ac:spMk id="133" creationId="{BB833D39-612C-4855-AA0C-F37FEF73994B}"/>
          </ac:spMkLst>
        </pc:spChg>
      </pc:sldChg>
      <pc:sldChg chg="addSp delSp modSp mod">
        <pc:chgData name="João André Roque Costa" userId="4e9dbcc0-692b-4fcb-a619-d669e129646c" providerId="ADAL" clId="{658EA6FB-C616-4DAF-9C77-5865621E2D6B}" dt="2022-12-15T15:48:49.288" v="629" actId="1076"/>
        <pc:sldMkLst>
          <pc:docMk/>
          <pc:sldMk cId="481774274" sldId="259"/>
        </pc:sldMkLst>
        <pc:spChg chg="mod">
          <ac:chgData name="João André Roque Costa" userId="4e9dbcc0-692b-4fcb-a619-d669e129646c" providerId="ADAL" clId="{658EA6FB-C616-4DAF-9C77-5865621E2D6B}" dt="2022-12-15T15:03:49.758" v="341" actId="790"/>
          <ac:spMkLst>
            <pc:docMk/>
            <pc:sldMk cId="481774274" sldId="259"/>
            <ac:spMk id="3" creationId="{16AD95C1-F665-4F74-A306-5BD09EA20DAD}"/>
          </ac:spMkLst>
        </pc:spChg>
        <pc:spChg chg="mod">
          <ac:chgData name="João André Roque Costa" userId="4e9dbcc0-692b-4fcb-a619-d669e129646c" providerId="ADAL" clId="{658EA6FB-C616-4DAF-9C77-5865621E2D6B}" dt="2022-12-15T15:03:49.758" v="341" actId="790"/>
          <ac:spMkLst>
            <pc:docMk/>
            <pc:sldMk cId="481774274" sldId="259"/>
            <ac:spMk id="4" creationId="{A2AC6252-4303-4C45-9EC4-303A08CB4B58}"/>
          </ac:spMkLst>
        </pc:spChg>
        <pc:spChg chg="add del mod">
          <ac:chgData name="João André Roque Costa" userId="4e9dbcc0-692b-4fcb-a619-d669e129646c" providerId="ADAL" clId="{658EA6FB-C616-4DAF-9C77-5865621E2D6B}" dt="2022-12-15T15:39:23.255" v="583" actId="478"/>
          <ac:spMkLst>
            <pc:docMk/>
            <pc:sldMk cId="481774274" sldId="259"/>
            <ac:spMk id="5" creationId="{CAAEB3F6-DF94-2B41-6AFB-5BE86A87CFFE}"/>
          </ac:spMkLst>
        </pc:spChg>
        <pc:spChg chg="add del mod">
          <ac:chgData name="João André Roque Costa" userId="4e9dbcc0-692b-4fcb-a619-d669e129646c" providerId="ADAL" clId="{658EA6FB-C616-4DAF-9C77-5865621E2D6B}" dt="2022-12-15T15:39:26.358" v="584" actId="478"/>
          <ac:spMkLst>
            <pc:docMk/>
            <pc:sldMk cId="481774274" sldId="259"/>
            <ac:spMk id="7" creationId="{BB5068D1-E360-115B-D61F-B254F1B07C70}"/>
          </ac:spMkLst>
        </pc:spChg>
        <pc:spChg chg="add del mod">
          <ac:chgData name="João André Roque Costa" userId="4e9dbcc0-692b-4fcb-a619-d669e129646c" providerId="ADAL" clId="{658EA6FB-C616-4DAF-9C77-5865621E2D6B}" dt="2022-12-15T15:39:29.109" v="586" actId="478"/>
          <ac:spMkLst>
            <pc:docMk/>
            <pc:sldMk cId="481774274" sldId="259"/>
            <ac:spMk id="9" creationId="{B706F63C-06F2-1C93-6EF2-BA6C829ACC45}"/>
          </ac:spMkLst>
        </pc:spChg>
        <pc:spChg chg="add del mod">
          <ac:chgData name="João André Roque Costa" userId="4e9dbcc0-692b-4fcb-a619-d669e129646c" providerId="ADAL" clId="{658EA6FB-C616-4DAF-9C77-5865621E2D6B}" dt="2022-12-15T15:39:30.271" v="588" actId="478"/>
          <ac:spMkLst>
            <pc:docMk/>
            <pc:sldMk cId="481774274" sldId="259"/>
            <ac:spMk id="11" creationId="{B39D1A4F-B2F9-422F-D1F3-54C4D612247F}"/>
          </ac:spMkLst>
        </pc:spChg>
        <pc:spChg chg="add del mod">
          <ac:chgData name="João André Roque Costa" userId="4e9dbcc0-692b-4fcb-a619-d669e129646c" providerId="ADAL" clId="{658EA6FB-C616-4DAF-9C77-5865621E2D6B}" dt="2022-12-15T15:48:43.464" v="626" actId="478"/>
          <ac:spMkLst>
            <pc:docMk/>
            <pc:sldMk cId="481774274" sldId="259"/>
            <ac:spMk id="13" creationId="{0539F1C7-F69C-94FB-0013-9292D0DA3FAF}"/>
          </ac:spMkLst>
        </pc:spChg>
        <pc:spChg chg="add del mod">
          <ac:chgData name="João André Roque Costa" userId="4e9dbcc0-692b-4fcb-a619-d669e129646c" providerId="ADAL" clId="{658EA6FB-C616-4DAF-9C77-5865621E2D6B}" dt="2022-12-15T15:48:46.973" v="628" actId="478"/>
          <ac:spMkLst>
            <pc:docMk/>
            <pc:sldMk cId="481774274" sldId="259"/>
            <ac:spMk id="15" creationId="{3D3349C8-50F2-832B-0052-5D457F10340F}"/>
          </ac:spMkLst>
        </pc:spChg>
        <pc:spChg chg="mod">
          <ac:chgData name="João André Roque Costa" userId="4e9dbcc0-692b-4fcb-a619-d669e129646c" providerId="ADAL" clId="{658EA6FB-C616-4DAF-9C77-5865621E2D6B}" dt="2022-12-15T15:48:49.288" v="629" actId="1076"/>
          <ac:spMkLst>
            <pc:docMk/>
            <pc:sldMk cId="481774274" sldId="259"/>
            <ac:spMk id="102" creationId="{87C9F3E7-849D-4701-91D9-6C693FCDFD4B}"/>
          </ac:spMkLst>
        </pc:spChg>
        <pc:spChg chg="del mod">
          <ac:chgData name="João André Roque Costa" userId="4e9dbcc0-692b-4fcb-a619-d669e129646c" providerId="ADAL" clId="{658EA6FB-C616-4DAF-9C77-5865621E2D6B}" dt="2022-12-15T15:48:40.385" v="625" actId="478"/>
          <ac:spMkLst>
            <pc:docMk/>
            <pc:sldMk cId="481774274" sldId="259"/>
            <ac:spMk id="103" creationId="{646AF0A1-85BB-4AA7-A21D-31E3ACA4E484}"/>
          </ac:spMkLst>
        </pc:spChg>
        <pc:spChg chg="mod">
          <ac:chgData name="João André Roque Costa" userId="4e9dbcc0-692b-4fcb-a619-d669e129646c" providerId="ADAL" clId="{658EA6FB-C616-4DAF-9C77-5865621E2D6B}" dt="2022-12-15T15:48:25.807" v="618" actId="1076"/>
          <ac:spMkLst>
            <pc:docMk/>
            <pc:sldMk cId="481774274" sldId="259"/>
            <ac:spMk id="104" creationId="{7A039369-92B6-432F-B823-6AAFAC119153}"/>
          </ac:spMkLst>
        </pc:spChg>
        <pc:spChg chg="mod">
          <ac:chgData name="João André Roque Costa" userId="4e9dbcc0-692b-4fcb-a619-d669e129646c" providerId="ADAL" clId="{658EA6FB-C616-4DAF-9C77-5865621E2D6B}" dt="2022-12-15T15:48:31.327" v="620" actId="1076"/>
          <ac:spMkLst>
            <pc:docMk/>
            <pc:sldMk cId="481774274" sldId="259"/>
            <ac:spMk id="105" creationId="{649F134A-1B56-4E11-A372-68E33FEC1EA6}"/>
          </ac:spMkLst>
        </pc:spChg>
        <pc:spChg chg="mod">
          <ac:chgData name="João André Roque Costa" userId="4e9dbcc0-692b-4fcb-a619-d669e129646c" providerId="ADAL" clId="{658EA6FB-C616-4DAF-9C77-5865621E2D6B}" dt="2022-12-15T15:40:14.037" v="596" actId="1076"/>
          <ac:spMkLst>
            <pc:docMk/>
            <pc:sldMk cId="481774274" sldId="259"/>
            <ac:spMk id="106" creationId="{F602BA9F-64DF-443C-A15D-FB8E9129F19F}"/>
          </ac:spMkLst>
        </pc:spChg>
        <pc:spChg chg="del mod">
          <ac:chgData name="João André Roque Costa" userId="4e9dbcc0-692b-4fcb-a619-d669e129646c" providerId="ADAL" clId="{658EA6FB-C616-4DAF-9C77-5865621E2D6B}" dt="2022-12-15T15:48:44.963" v="627" actId="478"/>
          <ac:spMkLst>
            <pc:docMk/>
            <pc:sldMk cId="481774274" sldId="259"/>
            <ac:spMk id="107" creationId="{EE7D047E-59C2-45CD-92F2-D40EC13396D8}"/>
          </ac:spMkLst>
        </pc:spChg>
        <pc:spChg chg="mod">
          <ac:chgData name="João André Roque Costa" userId="4e9dbcc0-692b-4fcb-a619-d669e129646c" providerId="ADAL" clId="{658EA6FB-C616-4DAF-9C77-5865621E2D6B}" dt="2022-12-15T15:48:29.716" v="619" actId="1076"/>
          <ac:spMkLst>
            <pc:docMk/>
            <pc:sldMk cId="481774274" sldId="259"/>
            <ac:spMk id="108" creationId="{F91A931F-104A-4201-B572-DEAC49B6EA57}"/>
          </ac:spMkLst>
        </pc:spChg>
        <pc:spChg chg="mod">
          <ac:chgData name="João André Roque Costa" userId="4e9dbcc0-692b-4fcb-a619-d669e129646c" providerId="ADAL" clId="{658EA6FB-C616-4DAF-9C77-5865621E2D6B}" dt="2022-12-15T15:48:32.878" v="621" actId="1076"/>
          <ac:spMkLst>
            <pc:docMk/>
            <pc:sldMk cId="481774274" sldId="259"/>
            <ac:spMk id="109" creationId="{E3A6F092-A0CA-42CA-9DCB-8C68F03ADEA0}"/>
          </ac:spMkLst>
        </pc:spChg>
        <pc:spChg chg="mod">
          <ac:chgData name="João André Roque Costa" userId="4e9dbcc0-692b-4fcb-a619-d669e129646c" providerId="ADAL" clId="{658EA6FB-C616-4DAF-9C77-5865621E2D6B}" dt="2022-12-15T15:26:21.068" v="468" actId="1076"/>
          <ac:spMkLst>
            <pc:docMk/>
            <pc:sldMk cId="481774274" sldId="259"/>
            <ac:spMk id="113" creationId="{BFE2B5AB-A5E2-4E81-9A28-0F3EFE4B47B5}"/>
          </ac:spMkLst>
        </pc:spChg>
        <pc:picChg chg="del mod">
          <ac:chgData name="João André Roque Costa" userId="4e9dbcc0-692b-4fcb-a619-d669e129646c" providerId="ADAL" clId="{658EA6FB-C616-4DAF-9C77-5865621E2D6B}" dt="2022-12-15T15:39:21.084" v="581" actId="478"/>
          <ac:picMkLst>
            <pc:docMk/>
            <pc:sldMk cId="481774274" sldId="259"/>
            <ac:picMk id="70" creationId="{C5BC0C3F-C9C6-43FA-BA19-88445A15FF31}"/>
          </ac:picMkLst>
        </pc:picChg>
        <pc:picChg chg="del mod">
          <ac:chgData name="João André Roque Costa" userId="4e9dbcc0-692b-4fcb-a619-d669e129646c" providerId="ADAL" clId="{658EA6FB-C616-4DAF-9C77-5865621E2D6B}" dt="2022-12-15T15:39:22.240" v="582" actId="478"/>
          <ac:picMkLst>
            <pc:docMk/>
            <pc:sldMk cId="481774274" sldId="259"/>
            <ac:picMk id="71" creationId="{8737B8AB-109F-4DF2-8468-26ABD1CD1A97}"/>
          </ac:picMkLst>
        </pc:picChg>
        <pc:picChg chg="del mod">
          <ac:chgData name="João André Roque Costa" userId="4e9dbcc0-692b-4fcb-a619-d669e129646c" providerId="ADAL" clId="{658EA6FB-C616-4DAF-9C77-5865621E2D6B}" dt="2022-12-15T15:39:28.205" v="585" actId="478"/>
          <ac:picMkLst>
            <pc:docMk/>
            <pc:sldMk cId="481774274" sldId="259"/>
            <ac:picMk id="72" creationId="{E90427B4-D39F-47A3-97B4-C74C268A7B7C}"/>
          </ac:picMkLst>
        </pc:picChg>
        <pc:picChg chg="del mod">
          <ac:chgData name="João André Roque Costa" userId="4e9dbcc0-692b-4fcb-a619-d669e129646c" providerId="ADAL" clId="{658EA6FB-C616-4DAF-9C77-5865621E2D6B}" dt="2022-12-15T15:39:29.739" v="587" actId="478"/>
          <ac:picMkLst>
            <pc:docMk/>
            <pc:sldMk cId="481774274" sldId="259"/>
            <ac:picMk id="73" creationId="{171B782E-274D-43CA-B223-838F0D5ACED5}"/>
          </ac:picMkLst>
        </pc:picChg>
        <pc:picChg chg="add mod">
          <ac:chgData name="João André Roque Costa" userId="4e9dbcc0-692b-4fcb-a619-d669e129646c" providerId="ADAL" clId="{658EA6FB-C616-4DAF-9C77-5865621E2D6B}" dt="2022-12-15T15:40:42.229" v="608" actId="14100"/>
          <ac:picMkLst>
            <pc:docMk/>
            <pc:sldMk cId="481774274" sldId="259"/>
            <ac:picMk id="2050" creationId="{46EE6F27-3463-6A78-C066-E6FCCAE678E5}"/>
          </ac:picMkLst>
        </pc:picChg>
        <pc:picChg chg="add mod">
          <ac:chgData name="João André Roque Costa" userId="4e9dbcc0-692b-4fcb-a619-d669e129646c" providerId="ADAL" clId="{658EA6FB-C616-4DAF-9C77-5865621E2D6B}" dt="2022-12-15T15:40:44.870" v="609" actId="1076"/>
          <ac:picMkLst>
            <pc:docMk/>
            <pc:sldMk cId="481774274" sldId="259"/>
            <ac:picMk id="2052" creationId="{46B507DD-FA83-BD9F-9236-1E6E78744D0E}"/>
          </ac:picMkLst>
        </pc:picChg>
        <pc:picChg chg="add mod">
          <ac:chgData name="João André Roque Costa" userId="4e9dbcc0-692b-4fcb-a619-d669e129646c" providerId="ADAL" clId="{658EA6FB-C616-4DAF-9C77-5865621E2D6B}" dt="2022-12-15T15:40:50.848" v="610" actId="1076"/>
          <ac:picMkLst>
            <pc:docMk/>
            <pc:sldMk cId="481774274" sldId="259"/>
            <ac:picMk id="2054" creationId="{BC50CC90-B964-FA24-6D91-6C187FF5D205}"/>
          </ac:picMkLst>
        </pc:picChg>
        <pc:picChg chg="add mod">
          <ac:chgData name="João André Roque Costa" userId="4e9dbcc0-692b-4fcb-a619-d669e129646c" providerId="ADAL" clId="{658EA6FB-C616-4DAF-9C77-5865621E2D6B}" dt="2022-12-15T15:41:05.148" v="617" actId="1076"/>
          <ac:picMkLst>
            <pc:docMk/>
            <pc:sldMk cId="481774274" sldId="259"/>
            <ac:picMk id="2056" creationId="{264E93AB-AFBA-FE07-8A46-B001F12DC7B7}"/>
          </ac:picMkLst>
        </pc:picChg>
        <pc:picChg chg="add mod">
          <ac:chgData name="João André Roque Costa" userId="4e9dbcc0-692b-4fcb-a619-d669e129646c" providerId="ADAL" clId="{658EA6FB-C616-4DAF-9C77-5865621E2D6B}" dt="2022-12-15T15:41:02.682" v="616" actId="1076"/>
          <ac:picMkLst>
            <pc:docMk/>
            <pc:sldMk cId="481774274" sldId="259"/>
            <ac:picMk id="2058" creationId="{9E8EF5ED-1774-F2EA-937F-0D82296628C6}"/>
          </ac:picMkLst>
        </pc:picChg>
      </pc:sldChg>
      <pc:sldChg chg="modSp mod">
        <pc:chgData name="João André Roque Costa" userId="4e9dbcc0-692b-4fcb-a619-d669e129646c" providerId="ADAL" clId="{658EA6FB-C616-4DAF-9C77-5865621E2D6B}" dt="2022-12-15T14:38:16.796" v="215"/>
        <pc:sldMkLst>
          <pc:docMk/>
          <pc:sldMk cId="106884304" sldId="260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3" creationId="{3FD8B4B9-2FC5-4962-A892-85B758FEB286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4" creationId="{F637CBF2-4176-4C56-8824-858FA51AEF09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68" creationId="{261BE4C3-90A1-4FC4-93CA-BF3A80B863C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69" creationId="{D5A5B5EE-B963-4A0A-AB3C-8CDDDE24B85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70" creationId="{25C9712B-794E-4F23-928A-FFCA310FE747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71" creationId="{79406243-F21B-4811-AE74-DA58E3665F07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72" creationId="{5CC67B51-3695-40FC-B51D-1CD99DF1626D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73" creationId="{026DDC61-3AC5-449B-8C25-482F5510466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74" creationId="{CDF4F5AB-B79A-4FAC-8AAF-D1AE5176A9D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75" creationId="{205C921F-FFBE-48CD-9E47-0AF86467AC9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06884304" sldId="260"/>
            <ac:spMk id="85" creationId="{583A8370-72B5-4ECE-B5E0-5B47654B2410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106884304" sldId="260"/>
            <ac:picMk id="79" creationId="{BBC72E1D-69D7-4CA2-B6AD-180B8084D757}"/>
          </ac:picMkLst>
        </pc:picChg>
      </pc:sldChg>
      <pc:sldChg chg="modSp mod">
        <pc:chgData name="João André Roque Costa" userId="4e9dbcc0-692b-4fcb-a619-d669e129646c" providerId="ADAL" clId="{658EA6FB-C616-4DAF-9C77-5865621E2D6B}" dt="2022-12-15T14:38:16.796" v="215"/>
        <pc:sldMkLst>
          <pc:docMk/>
          <pc:sldMk cId="988365015" sldId="261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988365015" sldId="261"/>
            <ac:spMk id="3" creationId="{1DB7BC7A-6966-402B-B6D1-D650CA0FBF1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988365015" sldId="261"/>
            <ac:spMk id="4" creationId="{52D9679C-0ECA-4D9C-8BCA-A8E870679867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988365015" sldId="261"/>
            <ac:spMk id="10" creationId="{3B8E3A6F-FAD5-4EAB-A050-6ED2FB78FB2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988365015" sldId="261"/>
            <ac:spMk id="25" creationId="{71B9304F-AE92-4F6B-85E5-32A85A55B53B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988365015" sldId="261"/>
            <ac:picMk id="32" creationId="{891E6FF4-A9FA-410B-9EF7-893DEF4A9239}"/>
          </ac:picMkLst>
        </pc:picChg>
      </pc:sldChg>
      <pc:sldChg chg="modSp">
        <pc:chgData name="João André Roque Costa" userId="4e9dbcc0-692b-4fcb-a619-d669e129646c" providerId="ADAL" clId="{658EA6FB-C616-4DAF-9C77-5865621E2D6B}" dt="2022-12-15T14:38:16.796" v="215"/>
        <pc:sldMkLst>
          <pc:docMk/>
          <pc:sldMk cId="3337808068" sldId="262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337808068" sldId="262"/>
            <ac:spMk id="5" creationId="{270115D3-F5ED-4220-BDFD-9D87A29F2D4C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3337808068" sldId="262"/>
            <ac:picMk id="12" creationId="{EACF9A43-5E16-41F1-82E2-77469D7E3D6A}"/>
          </ac:picMkLst>
        </pc:picChg>
      </pc:sldChg>
      <pc:sldChg chg="modSp mod">
        <pc:chgData name="João André Roque Costa" userId="4e9dbcc0-692b-4fcb-a619-d669e129646c" providerId="ADAL" clId="{658EA6FB-C616-4DAF-9C77-5865621E2D6B}" dt="2022-12-15T14:38:16.796" v="215"/>
        <pc:sldMkLst>
          <pc:docMk/>
          <pc:sldMk cId="1619313981" sldId="263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19313981" sldId="263"/>
            <ac:spMk id="14" creationId="{0321A7BC-BAD6-4CBA-9AD5-2AD73F8A426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19313981" sldId="263"/>
            <ac:spMk id="15" creationId="{6D400E89-A3FC-4A30-90D4-896304E917C8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19313981" sldId="263"/>
            <ac:spMk id="16" creationId="{C13A8B1A-034D-495C-BF80-E42F8306CF2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19313981" sldId="263"/>
            <ac:spMk id="17" creationId="{711776CC-28DB-4411-A56D-DE696A68354D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19313981" sldId="263"/>
            <ac:spMk id="18" creationId="{CF182DD3-EA3E-4EF6-BDC1-42B8FA257A7E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19313981" sldId="263"/>
            <ac:spMk id="19" creationId="{2DA6ADCE-FA69-48D8-9057-62E7F0213EB0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19313981" sldId="263"/>
            <ac:spMk id="21" creationId="{94EE481C-D029-498C-ADD0-63AB510C731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19313981" sldId="263"/>
            <ac:spMk id="22" creationId="{D83D237B-5C8E-4573-85F9-91EC63F3EA47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19313981" sldId="263"/>
            <ac:spMk id="45" creationId="{56DDD3FB-981D-46B3-9DF6-1D5D6429B804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1619313981" sldId="263"/>
            <ac:picMk id="24" creationId="{DD2F3F3D-99FE-4AB9-BE87-81D580BFC2EA}"/>
          </ac:picMkLst>
        </pc:picChg>
      </pc:sldChg>
      <pc:sldChg chg="addSp modSp mod ord">
        <pc:chgData name="João André Roque Costa" userId="4e9dbcc0-692b-4fcb-a619-d669e129646c" providerId="ADAL" clId="{658EA6FB-C616-4DAF-9C77-5865621E2D6B}" dt="2022-12-15T15:37:48.274" v="543" actId="108"/>
        <pc:sldMkLst>
          <pc:docMk/>
          <pc:sldMk cId="2400646804" sldId="264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00646804" sldId="264"/>
            <ac:spMk id="3" creationId="{D20FD375-4201-4035-9B0E-0E78EA549D1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00646804" sldId="264"/>
            <ac:spMk id="4" creationId="{C9FA8E79-2231-42DD-834F-F399CC7D16DE}"/>
          </ac:spMkLst>
        </pc:spChg>
        <pc:spChg chg="mod">
          <ac:chgData name="João André Roque Costa" userId="4e9dbcc0-692b-4fcb-a619-d669e129646c" providerId="ADAL" clId="{658EA6FB-C616-4DAF-9C77-5865621E2D6B}" dt="2022-12-15T15:37:30.716" v="540" actId="108"/>
          <ac:spMkLst>
            <pc:docMk/>
            <pc:sldMk cId="2400646804" sldId="264"/>
            <ac:spMk id="19" creationId="{AF6D579B-3537-D20E-8D9D-4BD4E1BAC5B8}"/>
          </ac:spMkLst>
        </pc:spChg>
        <pc:spChg chg="mod">
          <ac:chgData name="João André Roque Costa" userId="4e9dbcc0-692b-4fcb-a619-d669e129646c" providerId="ADAL" clId="{658EA6FB-C616-4DAF-9C77-5865621E2D6B}" dt="2022-12-15T15:34:32.044" v="527" actId="108"/>
          <ac:spMkLst>
            <pc:docMk/>
            <pc:sldMk cId="2400646804" sldId="264"/>
            <ac:spMk id="20" creationId="{E218CBEE-1F8E-9918-230D-89CFE3117092}"/>
          </ac:spMkLst>
        </pc:spChg>
        <pc:spChg chg="mod">
          <ac:chgData name="João André Roque Costa" userId="4e9dbcc0-692b-4fcb-a619-d669e129646c" providerId="ADAL" clId="{658EA6FB-C616-4DAF-9C77-5865621E2D6B}" dt="2022-12-15T15:34:58.541" v="534" actId="108"/>
          <ac:spMkLst>
            <pc:docMk/>
            <pc:sldMk cId="2400646804" sldId="264"/>
            <ac:spMk id="22" creationId="{236401F9-DAD9-E8FA-7CE4-46342546C139}"/>
          </ac:spMkLst>
        </pc:spChg>
        <pc:spChg chg="mod">
          <ac:chgData name="João André Roque Costa" userId="4e9dbcc0-692b-4fcb-a619-d669e129646c" providerId="ADAL" clId="{658EA6FB-C616-4DAF-9C77-5865621E2D6B}" dt="2022-12-15T15:34:52.442" v="533" actId="108"/>
          <ac:spMkLst>
            <pc:docMk/>
            <pc:sldMk cId="2400646804" sldId="264"/>
            <ac:spMk id="23" creationId="{98221D68-CEED-411C-AC3A-7A72C4371319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00646804" sldId="264"/>
            <ac:spMk id="24" creationId="{7B521B55-CA93-422E-A413-4F38F20BA182}"/>
          </ac:spMkLst>
        </pc:spChg>
        <pc:spChg chg="mod">
          <ac:chgData name="João André Roque Costa" userId="4e9dbcc0-692b-4fcb-a619-d669e129646c" providerId="ADAL" clId="{658EA6FB-C616-4DAF-9C77-5865621E2D6B}" dt="2022-12-15T15:34:45.932" v="532" actId="108"/>
          <ac:spMkLst>
            <pc:docMk/>
            <pc:sldMk cId="2400646804" sldId="264"/>
            <ac:spMk id="25" creationId="{50EBA51D-BA19-453B-856F-01148078D94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00646804" sldId="264"/>
            <ac:spMk id="26" creationId="{A3F19829-ECF0-478F-BED1-112739B393C7}"/>
          </ac:spMkLst>
        </pc:spChg>
        <pc:spChg chg="mod">
          <ac:chgData name="João André Roque Costa" userId="4e9dbcc0-692b-4fcb-a619-d669e129646c" providerId="ADAL" clId="{658EA6FB-C616-4DAF-9C77-5865621E2D6B}" dt="2022-12-15T15:34:44.263" v="531" actId="108"/>
          <ac:spMkLst>
            <pc:docMk/>
            <pc:sldMk cId="2400646804" sldId="264"/>
            <ac:spMk id="27" creationId="{C076F9C5-3B11-41F8-AE36-0DAED2322784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00646804" sldId="264"/>
            <ac:spMk id="28" creationId="{721A5EF9-E3DB-4CA4-93F3-39B1B8D5E28A}"/>
          </ac:spMkLst>
        </pc:spChg>
        <pc:spChg chg="mod">
          <ac:chgData name="João André Roque Costa" userId="4e9dbcc0-692b-4fcb-a619-d669e129646c" providerId="ADAL" clId="{658EA6FB-C616-4DAF-9C77-5865621E2D6B}" dt="2022-12-15T15:37:19.547" v="538" actId="113"/>
          <ac:spMkLst>
            <pc:docMk/>
            <pc:sldMk cId="2400646804" sldId="264"/>
            <ac:spMk id="29" creationId="{206B44B3-0DBA-E9A6-C692-A8A992633D40}"/>
          </ac:spMkLst>
        </pc:spChg>
        <pc:spChg chg="mod">
          <ac:chgData name="João André Roque Costa" userId="4e9dbcc0-692b-4fcb-a619-d669e129646c" providerId="ADAL" clId="{658EA6FB-C616-4DAF-9C77-5865621E2D6B}" dt="2022-12-15T15:37:21.739" v="539" actId="113"/>
          <ac:spMkLst>
            <pc:docMk/>
            <pc:sldMk cId="2400646804" sldId="264"/>
            <ac:spMk id="30" creationId="{3398A284-0638-DE47-3F92-A7F6DB085AD4}"/>
          </ac:spMkLst>
        </pc:spChg>
        <pc:spChg chg="mod">
          <ac:chgData name="João André Roque Costa" userId="4e9dbcc0-692b-4fcb-a619-d669e129646c" providerId="ADAL" clId="{658EA6FB-C616-4DAF-9C77-5865621E2D6B}" dt="2022-12-15T15:37:48.274" v="543" actId="108"/>
          <ac:spMkLst>
            <pc:docMk/>
            <pc:sldMk cId="2400646804" sldId="264"/>
            <ac:spMk id="45" creationId="{C1422C90-427C-4AD4-97AD-6B9853B23F76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400646804" sldId="264"/>
            <ac:picMk id="17" creationId="{CB1FCAEC-7B83-4519-9EF3-BA0E904C316C}"/>
          </ac:picMkLst>
        </pc:picChg>
        <pc:picChg chg="add mod">
          <ac:chgData name="João André Roque Costa" userId="4e9dbcc0-692b-4fcb-a619-d669e129646c" providerId="ADAL" clId="{658EA6FB-C616-4DAF-9C77-5865621E2D6B}" dt="2022-12-15T15:22:17.675" v="446" actId="1076"/>
          <ac:picMkLst>
            <pc:docMk/>
            <pc:sldMk cId="2400646804" sldId="264"/>
            <ac:picMk id="1026" creationId="{CECB5563-390B-38E9-3478-D59A15941E8E}"/>
          </ac:picMkLst>
        </pc:picChg>
        <pc:picChg chg="add mod">
          <ac:chgData name="João André Roque Costa" userId="4e9dbcc0-692b-4fcb-a619-d669e129646c" providerId="ADAL" clId="{658EA6FB-C616-4DAF-9C77-5865621E2D6B}" dt="2022-12-15T15:24:28.947" v="449" actId="1076"/>
          <ac:picMkLst>
            <pc:docMk/>
            <pc:sldMk cId="2400646804" sldId="264"/>
            <ac:picMk id="1028" creationId="{C84B3799-F1E2-FECD-4BBC-FA69660B6EA9}"/>
          </ac:picMkLst>
        </pc:picChg>
      </pc:sldChg>
      <pc:sldChg chg="modSp del mod">
        <pc:chgData name="João André Roque Costa" userId="4e9dbcc0-692b-4fcb-a619-d669e129646c" providerId="ADAL" clId="{658EA6FB-C616-4DAF-9C77-5865621E2D6B}" dt="2022-12-15T15:10:48.719" v="414" actId="47"/>
        <pc:sldMkLst>
          <pc:docMk/>
          <pc:sldMk cId="3454723686" sldId="265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454723686" sldId="265"/>
            <ac:spMk id="22" creationId="{C972A2AA-2BCB-4C1E-90E7-26B47F79D5F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454723686" sldId="265"/>
            <ac:spMk id="37" creationId="{75D88A5F-229A-4F6F-BF0E-AC5CFF4F45DE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454723686" sldId="265"/>
            <ac:spMk id="38" creationId="{75D4274A-BC04-4AC5-87FA-7EC4AD5BB950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454723686" sldId="265"/>
            <ac:spMk id="48" creationId="{EE8B86B4-61AE-484E-9C6C-689C6BFFADE0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454723686" sldId="265"/>
            <ac:spMk id="50" creationId="{488CE684-6AFF-47AE-B08E-A7F5A489FB5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454723686" sldId="265"/>
            <ac:spMk id="52" creationId="{34AF4E08-F9D2-4694-83C6-02066FB461A0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454723686" sldId="265"/>
            <ac:spMk id="60" creationId="{93448483-F045-4E43-A037-C130C4E72DF7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454723686" sldId="265"/>
            <ac:spMk id="71" creationId="{7D02C322-F3DF-4042-9909-67853CF4F72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3454723686" sldId="265"/>
            <ac:spMk id="72" creationId="{A2B0EFEF-A51A-4690-A985-A45A637FA0F2}"/>
          </ac:spMkLst>
        </pc:spChg>
      </pc:sldChg>
      <pc:sldChg chg="modSp mod">
        <pc:chgData name="João André Roque Costa" userId="4e9dbcc0-692b-4fcb-a619-d669e129646c" providerId="ADAL" clId="{658EA6FB-C616-4DAF-9C77-5865621E2D6B}" dt="2022-12-15T14:38:16.796" v="215"/>
        <pc:sldMkLst>
          <pc:docMk/>
          <pc:sldMk cId="2818881363" sldId="266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18881363" sldId="266"/>
            <ac:spMk id="6" creationId="{69D28ABD-A568-4353-9EA5-3905B396A593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18881363" sldId="266"/>
            <ac:spMk id="7" creationId="{1AEFA8D6-0E6F-440E-A2B8-74919582018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18881363" sldId="266"/>
            <ac:spMk id="8" creationId="{9CC98BF1-21A5-417A-B192-6B11AA3C9A2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18881363" sldId="266"/>
            <ac:spMk id="11" creationId="{43618C5B-6AEC-4264-A78C-604201FC2C5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18881363" sldId="266"/>
            <ac:spMk id="12" creationId="{BDEFB022-503C-413E-B453-E61BBA328AA1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18881363" sldId="266"/>
            <ac:spMk id="13" creationId="{BE0E564F-3940-47BB-9805-956A914DF1E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18881363" sldId="266"/>
            <ac:spMk id="27" creationId="{B288E94B-1B9A-42EA-8432-6AE5903CB9FC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818881363" sldId="266"/>
            <ac:picMk id="42" creationId="{3CFA0244-69A5-45A7-BFC3-BCB86FD02A3B}"/>
          </ac:picMkLst>
        </pc:picChg>
      </pc:sldChg>
      <pc:sldChg chg="modSp mod">
        <pc:chgData name="João André Roque Costa" userId="4e9dbcc0-692b-4fcb-a619-d669e129646c" providerId="ADAL" clId="{658EA6FB-C616-4DAF-9C77-5865621E2D6B}" dt="2022-12-15T15:12:40.317" v="424" actId="1076"/>
        <pc:sldMkLst>
          <pc:docMk/>
          <pc:sldMk cId="2411072564" sldId="267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3" creationId="{C5B9C19D-2955-4E88-984E-4C636830CA1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4" creationId="{04EF966C-050D-45E8-B8EF-BB4335AFE08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9" creationId="{D319D9DF-158F-48E0-9446-1C3D465DED53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11" creationId="{B67EB52C-E2BD-4C36-BD4B-2056B36E6EC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49" creationId="{488CBCB9-624B-47E1-BBFE-EFDA55B9ED9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59" creationId="{57768D61-ED5B-4BD1-9611-91E9ED86EA06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60" creationId="{F4EEB6D3-665D-42E9-B35E-5CEDCCC2ED31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76" creationId="{00242D6B-C88C-41C2-9051-CBB51348BB27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77" creationId="{354DD7C2-BF80-4DC5-87EE-E73A9794930D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78" creationId="{A2B3912D-8C64-4643-AF5A-151432F77D76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79" creationId="{F30B3AF5-25F5-4CEE-B0D8-F1822F8F16B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80" creationId="{716DB1D6-DA61-4501-B665-F93178C9347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1072564" sldId="267"/>
            <ac:spMk id="81" creationId="{8690B473-154F-42B6-8BE4-A7CD71DCE540}"/>
          </ac:spMkLst>
        </pc:spChg>
        <pc:spChg chg="mod">
          <ac:chgData name="João André Roque Costa" userId="4e9dbcc0-692b-4fcb-a619-d669e129646c" providerId="ADAL" clId="{658EA6FB-C616-4DAF-9C77-5865621E2D6B}" dt="2022-12-15T15:12:40.317" v="424" actId="1076"/>
          <ac:spMkLst>
            <pc:docMk/>
            <pc:sldMk cId="2411072564" sldId="267"/>
            <ac:spMk id="144" creationId="{F765386F-B3D7-492E-8F23-241B318A4401}"/>
          </ac:spMkLst>
        </pc:spChg>
      </pc:sldChg>
      <pc:sldChg chg="modSp mod">
        <pc:chgData name="João André Roque Costa" userId="4e9dbcc0-692b-4fcb-a619-d669e129646c" providerId="ADAL" clId="{658EA6FB-C616-4DAF-9C77-5865621E2D6B}" dt="2022-12-15T14:38:16.796" v="215"/>
        <pc:sldMkLst>
          <pc:docMk/>
          <pc:sldMk cId="1673485402" sldId="268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3" creationId="{B64A8203-5E18-4F90-BB96-E21552557A1D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4" creationId="{9A3C69AA-05D5-4E36-B904-EB3BFF86437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11" creationId="{3E4795E8-7B98-40B7-8AE8-16368124459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37" creationId="{17DF7675-E811-436D-967F-8C216AEF5A14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51" creationId="{0BE62F74-B2F0-412C-A83C-5F33BEAA592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56" creationId="{2A7F1528-A025-4CA1-B47F-F9187BBB52F9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57" creationId="{7C8C3076-E6F5-4637-8C6A-24BE6EF469E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66" creationId="{1CF403A4-EC71-458B-A4DC-B512F862CCD0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67" creationId="{E9C39922-AEEB-4884-A6CD-92E928116C0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673485402" sldId="268"/>
            <ac:spMk id="68" creationId="{73CF272F-B943-4B2B-9D88-823E9DA59F92}"/>
          </ac:spMkLst>
        </pc:spChg>
      </pc:sldChg>
      <pc:sldChg chg="modSp mod">
        <pc:chgData name="João André Roque Costa" userId="4e9dbcc0-692b-4fcb-a619-d669e129646c" providerId="ADAL" clId="{658EA6FB-C616-4DAF-9C77-5865621E2D6B}" dt="2022-12-15T14:38:16.796" v="215"/>
        <pc:sldMkLst>
          <pc:docMk/>
          <pc:sldMk cId="2280980496" sldId="270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3" creationId="{1014E736-C54A-452D-8B25-A16073C2B9C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4" creationId="{0D2F8115-4311-4DBF-88A0-8C9B56B70AB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45" creationId="{48D9A497-BF7B-44B0-9021-F37B0F75C45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46" creationId="{78849CBE-BA38-4309-AE32-2967703B8DF9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47" creationId="{210DCAF9-BA33-4B26-9F35-D87F5B8AE0D4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48" creationId="{7E11A923-B627-4893-925F-109C56B5586E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49" creationId="{6BA48EC0-EBAD-424D-B857-1B1C9A3A21D8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0" creationId="{18AB0EB4-ABD0-44C8-AF9C-86C07480F62D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1" creationId="{34162C5B-62FF-47D6-B817-F247FF6D1F54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2" creationId="{402C550F-542A-4A20-B998-90EC654E5DF3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3" creationId="{31CD40A2-EB53-4B75-9C16-29683A4965D9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4" creationId="{DFBAB31B-8252-4FAD-B1AC-2E9AB1E717A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5" creationId="{F8B794CC-191E-425E-889A-BB032E7BB36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6" creationId="{1CDCFB34-6EC6-4EE2-9AD4-6E56BD0199CE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7" creationId="{5E47008C-3AD1-4C4E-90F0-64842A98A130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8" creationId="{983B6BF3-F791-4460-84A5-5581A80398B1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59" creationId="{E3EE2BF6-FA60-4E6D-A026-DD01C9AE9496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0" creationId="{B038B2E9-837D-40CA-8F47-C7023EBFFFE6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1" creationId="{20A3B158-B881-4E99-B8F7-CE9C57BDB489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2" creationId="{FFF63345-F566-48EC-9BCB-B89BD5BE3C16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3" creationId="{241FDAF1-A29F-47DB-A53E-FEC9D6A8CDD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4" creationId="{2596B801-B1AE-4F3B-9E54-ED35EA8D405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5" creationId="{C2EE8BE4-DC95-4D04-8195-9C4CDE8671E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6" creationId="{20FB149E-5D02-4014-A75A-9AC27158ABB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7" creationId="{93764DE0-D7E5-48EA-B262-B756750A641E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8" creationId="{DB5D38E8-4E52-4AD7-94F1-C92DFF8069F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69" creationId="{8E1DE698-315F-427A-8607-93E5C8C02D54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70" creationId="{A4FCB34F-E515-4CEE-A392-9813A5F3074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71" creationId="{9947C1AC-1A21-4AAC-B2A8-736885C0E34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72" creationId="{3CC8BA56-B1EC-4149-8E79-730A963B2EB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73" creationId="{D133910C-A43B-4DB5-B388-370A567275BE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74" creationId="{682C597E-B402-40D3-871F-EB0A0C4B32E1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75" creationId="{40A6C91B-7E29-4AD2-8A1A-B6A27227E26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76" creationId="{1F8D406C-20BB-4092-82DD-112279320B1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280980496" sldId="270"/>
            <ac:spMk id="239" creationId="{20C2B32A-DDA7-44A1-817F-485EA7BBAB62}"/>
          </ac:spMkLst>
        </pc:spChg>
      </pc:sldChg>
      <pc:sldChg chg="modSp del">
        <pc:chgData name="João André Roque Costa" userId="4e9dbcc0-692b-4fcb-a619-d669e129646c" providerId="ADAL" clId="{658EA6FB-C616-4DAF-9C77-5865621E2D6B}" dt="2022-12-15T15:10:33.010" v="413" actId="47"/>
        <pc:sldMkLst>
          <pc:docMk/>
          <pc:sldMk cId="2773932920" sldId="271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773932920" sldId="271"/>
            <ac:spMk id="3" creationId="{7C821002-DE40-4F4D-AA04-D8F7F4AE3858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773932920" sldId="271"/>
            <ac:spMk id="4" creationId="{F84BDC9A-FBF6-43FE-9122-F7A91DC87A3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773932920" sldId="271"/>
            <ac:spMk id="18" creationId="{DA2EE157-139C-422D-88A0-3E908DC6BA04}"/>
          </ac:spMkLst>
        </pc:spChg>
      </pc:sldChg>
      <pc:sldChg chg="modSp del">
        <pc:chgData name="João André Roque Costa" userId="4e9dbcc0-692b-4fcb-a619-d669e129646c" providerId="ADAL" clId="{658EA6FB-C616-4DAF-9C77-5865621E2D6B}" dt="2022-12-15T15:10:22.016" v="411" actId="47"/>
        <pc:sldMkLst>
          <pc:docMk/>
          <pc:sldMk cId="2896358553" sldId="272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3" creationId="{6A4B0104-D652-4D7F-B8D6-6D7F062C7CF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4" creationId="{50F41187-A117-455B-ACA3-DC0B2F1EABB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29" creationId="{6B7199E4-BA6F-4E67-BC55-8BDB0ADBFB31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30" creationId="{A2F36942-A720-4C06-A21B-D46044F0799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32" creationId="{DFE05130-C3F9-489F-BA8F-82D8AF5FAAB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33" creationId="{AEBFC424-FB0F-4484-92B6-F37177303C3C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35" creationId="{71B01658-25FD-4B62-9F7D-D3D9C8EDFEE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36" creationId="{4BFCA8AB-26B0-4494-A3F9-3346DE17B449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38" creationId="{73602E49-BDA6-4D83-ACA1-219CB1BD569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39" creationId="{66865032-D666-40B2-8E54-86DCBA66FAED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896358553" sldId="272"/>
            <ac:spMk id="97" creationId="{65DB651D-EA46-4121-BBE6-8CF22F955E4B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896358553" sldId="272"/>
            <ac:picMk id="41" creationId="{123EEB3A-4BCA-4C14-9996-7ACEFE46C64C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896358553" sldId="272"/>
            <ac:picMk id="43" creationId="{84E9F226-0E51-45D4-8EDA-AA612E970DC1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896358553" sldId="272"/>
            <ac:picMk id="45" creationId="{87D33E07-3E96-4015-8E9E-D0D8AE6D1ACB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896358553" sldId="272"/>
            <ac:picMk id="47" creationId="{FAF3DC94-1ECD-473B-85EA-8792EFB137A1}"/>
          </ac:picMkLst>
        </pc:picChg>
      </pc:sldChg>
      <pc:sldChg chg="modSp del mod">
        <pc:chgData name="João André Roque Costa" userId="4e9dbcc0-692b-4fcb-a619-d669e129646c" providerId="ADAL" clId="{658EA6FB-C616-4DAF-9C77-5865621E2D6B}" dt="2022-12-15T15:10:24.944" v="412" actId="47"/>
        <pc:sldMkLst>
          <pc:docMk/>
          <pc:sldMk cId="2414933721" sldId="273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3" creationId="{B87CB9D5-4CD3-4297-9B99-2F42C664A830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4" creationId="{6F40103C-860F-4680-91A8-C706F4166613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21" creationId="{09A2700C-9619-44BB-97D1-CA63CE37A4A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78" creationId="{74F5BC40-AEC9-41D1-BE8B-FCAA4D3F49E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95" creationId="{DB394FAD-3CD6-445D-94D8-C67D571084E8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36" creationId="{5AA0D2EC-0E74-49B5-A66B-989C7D1AE67E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39" creationId="{F2A0E398-3EFB-4A7A-9E55-42D50234CD2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42" creationId="{FEFBC1FC-3ADC-4FF3-B5AB-81DD8D5CD8F9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45" creationId="{2D36E03A-C72A-44CF-90AF-1405D2F62D6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48" creationId="{89ECEFC3-992F-47FE-AADF-7FA79F34AD6F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51" creationId="{32F2302B-5675-4103-B496-807E449DA456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54" creationId="{D36E1A1A-FE99-4B28-B01C-CD21DBC2E1FB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71" creationId="{DB8C1EDD-84CD-4062-818A-ACC883813799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73" creationId="{C0AC354C-034D-4F59-9C5B-F6EA076C158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75" creationId="{B0B55CEF-04DF-4182-9143-DDB7935AB13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77" creationId="{D9CFD82F-E551-4F25-86DB-20B16CD02D0A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79" creationId="{637B8DA4-FB04-487C-87EF-8A8D4329CEB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81" creationId="{3D6A1227-47B1-44CA-9EF9-24D73E288D13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2414933721" sldId="273"/>
            <ac:spMk id="183" creationId="{9440DD03-3EBF-4133-8D39-8E99906DCF4D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414933721" sldId="273"/>
            <ac:picMk id="577" creationId="{4DC90D5B-C11E-499D-838C-A096A57A4D56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414933721" sldId="273"/>
            <ac:picMk id="579" creationId="{BB21C979-813F-4F7A-A93C-ECCEB5E409AC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414933721" sldId="273"/>
            <ac:picMk id="581" creationId="{F52CC1AC-5D1E-4835-826E-7C998FE21D18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414933721" sldId="273"/>
            <ac:picMk id="583" creationId="{F72529A2-65F8-44A7-B490-AD4733BA2AAA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414933721" sldId="273"/>
            <ac:picMk id="585" creationId="{EDA9ED09-4D0E-45A8-85AF-ACC869A729DA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414933721" sldId="273"/>
            <ac:picMk id="587" creationId="{8E18F0B0-E4C2-4284-ACCB-94F6DC2F5BF7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414933721" sldId="273"/>
            <ac:picMk id="591" creationId="{2B5A8208-3279-4F10-86BB-B2F86AD82407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2414933721" sldId="273"/>
            <ac:picMk id="595" creationId="{122AB98D-D670-481F-9A5F-854A88253C12}"/>
          </ac:picMkLst>
        </pc:picChg>
      </pc:sldChg>
      <pc:sldChg chg="modSp mod">
        <pc:chgData name="João André Roque Costa" userId="4e9dbcc0-692b-4fcb-a619-d669e129646c" providerId="ADAL" clId="{658EA6FB-C616-4DAF-9C77-5865621E2D6B}" dt="2022-12-15T14:38:16.796" v="215"/>
        <pc:sldMkLst>
          <pc:docMk/>
          <pc:sldMk cId="884055489" sldId="275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884055489" sldId="275"/>
            <ac:spMk id="3" creationId="{CB8AE6D0-8ACF-4881-93B5-5304094DB6B8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884055489" sldId="275"/>
            <ac:spMk id="4" creationId="{E5273321-CCC9-4D70-837F-ED5C0E7B3192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884055489" sldId="275"/>
            <ac:spMk id="24" creationId="{DFA678B9-627C-49D9-B624-2E3548C96F03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884055489" sldId="275"/>
            <ac:spMk id="31" creationId="{BA3B1DAF-0A47-4D59-9DC4-7431D66560EF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884055489" sldId="275"/>
            <ac:picMk id="26" creationId="{7FE1AC9B-A57B-4353-8973-F920411751FA}"/>
          </ac:picMkLst>
        </pc:picChg>
      </pc:sldChg>
      <pc:sldChg chg="modSp mod">
        <pc:chgData name="João André Roque Costa" userId="4e9dbcc0-692b-4fcb-a619-d669e129646c" providerId="ADAL" clId="{658EA6FB-C616-4DAF-9C77-5865621E2D6B}" dt="2022-12-15T14:38:16.796" v="215"/>
        <pc:sldMkLst>
          <pc:docMk/>
          <pc:sldMk cId="1501914811" sldId="276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501914811" sldId="276"/>
            <ac:spMk id="3" creationId="{5099C0BB-4D6D-4D98-A44F-2C1FBA15A056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501914811" sldId="276"/>
            <ac:spMk id="4" creationId="{6589231E-2BB7-4BA4-A7BF-F2CDCEBBE5E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501914811" sldId="276"/>
            <ac:spMk id="54" creationId="{C96D6B90-01A4-4E2C-A3C5-57E67B888825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501914811" sldId="276"/>
            <ac:spMk id="160" creationId="{494105F6-F94F-433A-BC1D-B4F5A9AFEEA9}"/>
          </ac:spMkLst>
        </pc:sp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1501914811" sldId="276"/>
            <ac:picMk id="9" creationId="{3266FAB4-5698-466D-8BA6-F85B9C8A997D}"/>
          </ac:picMkLst>
        </pc:picChg>
      </pc:sldChg>
      <pc:sldChg chg="modSp mod setBg">
        <pc:chgData name="João André Roque Costa" userId="4e9dbcc0-692b-4fcb-a619-d669e129646c" providerId="ADAL" clId="{658EA6FB-C616-4DAF-9C77-5865621E2D6B}" dt="2022-12-15T15:09:35.138" v="408" actId="121"/>
        <pc:sldMkLst>
          <pc:docMk/>
          <pc:sldMk cId="1535750666" sldId="277"/>
        </pc:sldMkLst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535750666" sldId="277"/>
            <ac:spMk id="3" creationId="{BFC05956-052B-4302-8116-91423E8E74F8}"/>
          </ac:spMkLst>
        </pc:spChg>
        <pc:spChg chg="mod">
          <ac:chgData name="João André Roque Costa" userId="4e9dbcc0-692b-4fcb-a619-d669e129646c" providerId="ADAL" clId="{658EA6FB-C616-4DAF-9C77-5865621E2D6B}" dt="2022-12-15T14:38:16.796" v="215"/>
          <ac:spMkLst>
            <pc:docMk/>
            <pc:sldMk cId="1535750666" sldId="277"/>
            <ac:spMk id="4" creationId="{231B5EF5-D35E-4241-92D4-3A8164978425}"/>
          </ac:spMkLst>
        </pc:spChg>
        <pc:spChg chg="mod">
          <ac:chgData name="João André Roque Costa" userId="4e9dbcc0-692b-4fcb-a619-d669e129646c" providerId="ADAL" clId="{658EA6FB-C616-4DAF-9C77-5865621E2D6B}" dt="2022-12-15T15:09:35.138" v="408" actId="121"/>
          <ac:spMkLst>
            <pc:docMk/>
            <pc:sldMk cId="1535750666" sldId="277"/>
            <ac:spMk id="24" creationId="{78FE74D7-D9BF-46B2-AB6D-79E819EB9A0F}"/>
          </ac:spMkLst>
        </pc:spChg>
        <pc:spChg chg="mod">
          <ac:chgData name="João André Roque Costa" userId="4e9dbcc0-692b-4fcb-a619-d669e129646c" providerId="ADAL" clId="{658EA6FB-C616-4DAF-9C77-5865621E2D6B}" dt="2022-12-15T15:02:48.919" v="337" actId="20577"/>
          <ac:spMkLst>
            <pc:docMk/>
            <pc:sldMk cId="1535750666" sldId="277"/>
            <ac:spMk id="69" creationId="{A74CEF14-9F3D-49A7-B904-B4E3A7113A15}"/>
          </ac:spMkLst>
        </pc:spChg>
        <pc:picChg chg="mod modCrop">
          <ac:chgData name="João André Roque Costa" userId="4e9dbcc0-692b-4fcb-a619-d669e129646c" providerId="ADAL" clId="{658EA6FB-C616-4DAF-9C77-5865621E2D6B}" dt="2022-12-15T15:06:43.098" v="361" actId="732"/>
          <ac:picMkLst>
            <pc:docMk/>
            <pc:sldMk cId="1535750666" sldId="277"/>
            <ac:picMk id="9" creationId="{003D4915-A9BC-BE2E-FDD7-EBC11A388559}"/>
          </ac:picMkLst>
        </pc:picChg>
        <pc:picChg chg="mod">
          <ac:chgData name="João André Roque Costa" userId="4e9dbcc0-692b-4fcb-a619-d669e129646c" providerId="ADAL" clId="{658EA6FB-C616-4DAF-9C77-5865621E2D6B}" dt="2022-12-15T15:08:44.524" v="400" actId="962"/>
          <ac:picMkLst>
            <pc:docMk/>
            <pc:sldMk cId="1535750666" sldId="277"/>
            <ac:picMk id="10" creationId="{56C6E2B8-371D-61C6-8C25-7FD2834009E6}"/>
          </ac:picMkLst>
        </pc:picChg>
        <pc:picChg chg="mod">
          <ac:chgData name="João André Roque Costa" userId="4e9dbcc0-692b-4fcb-a619-d669e129646c" providerId="ADAL" clId="{658EA6FB-C616-4DAF-9C77-5865621E2D6B}" dt="2022-12-15T14:38:16.796" v="215"/>
          <ac:picMkLst>
            <pc:docMk/>
            <pc:sldMk cId="1535750666" sldId="277"/>
            <ac:picMk id="15" creationId="{D67D6F18-268F-4677-BF55-4B1B9EE4BF3E}"/>
          </ac:picMkLst>
        </pc:picChg>
      </pc:sldChg>
      <pc:sldMasterChg chg="delSldLayout">
        <pc:chgData name="João André Roque Costa" userId="4e9dbcc0-692b-4fcb-a619-d669e129646c" providerId="ADAL" clId="{658EA6FB-C616-4DAF-9C77-5865621E2D6B}" dt="2022-12-15T15:10:48.719" v="414" actId="47"/>
        <pc:sldMasterMkLst>
          <pc:docMk/>
          <pc:sldMasterMk cId="1145217940" sldId="2147483827"/>
        </pc:sldMasterMkLst>
        <pc:sldLayoutChg chg="del">
          <pc:chgData name="João André Roque Costa" userId="4e9dbcc0-692b-4fcb-a619-d669e129646c" providerId="ADAL" clId="{658EA6FB-C616-4DAF-9C77-5865621E2D6B}" dt="2022-12-15T15:10:48.719" v="414" actId="47"/>
          <pc:sldLayoutMkLst>
            <pc:docMk/>
            <pc:sldMasterMk cId="1145217940" sldId="2147483827"/>
            <pc:sldLayoutMk cId="595867187" sldId="2147483848"/>
          </pc:sldLayoutMkLst>
        </pc:sldLayoutChg>
        <pc:sldLayoutChg chg="del">
          <pc:chgData name="João André Roque Costa" userId="4e9dbcc0-692b-4fcb-a619-d669e129646c" providerId="ADAL" clId="{658EA6FB-C616-4DAF-9C77-5865621E2D6B}" dt="2022-12-15T15:10:33.010" v="413" actId="47"/>
          <pc:sldLayoutMkLst>
            <pc:docMk/>
            <pc:sldMasterMk cId="1145217940" sldId="2147483827"/>
            <pc:sldLayoutMk cId="3719595730" sldId="2147483853"/>
          </pc:sldLayoutMkLst>
        </pc:sldLayoutChg>
        <pc:sldLayoutChg chg="del">
          <pc:chgData name="João André Roque Costa" userId="4e9dbcc0-692b-4fcb-a619-d669e129646c" providerId="ADAL" clId="{658EA6FB-C616-4DAF-9C77-5865621E2D6B}" dt="2022-12-15T15:10:22.016" v="411" actId="47"/>
          <pc:sldLayoutMkLst>
            <pc:docMk/>
            <pc:sldMasterMk cId="1145217940" sldId="2147483827"/>
            <pc:sldLayoutMk cId="984188810" sldId="2147483854"/>
          </pc:sldLayoutMkLst>
        </pc:sldLayoutChg>
        <pc:sldLayoutChg chg="del">
          <pc:chgData name="João André Roque Costa" userId="4e9dbcc0-692b-4fcb-a619-d669e129646c" providerId="ADAL" clId="{658EA6FB-C616-4DAF-9C77-5865621E2D6B}" dt="2022-12-15T15:10:24.944" v="412" actId="47"/>
          <pc:sldLayoutMkLst>
            <pc:docMk/>
            <pc:sldMasterMk cId="1145217940" sldId="2147483827"/>
            <pc:sldLayoutMk cId="1801237200" sldId="2147483855"/>
          </pc:sldLayoutMkLst>
        </pc:sldLayoutChg>
      </pc:sldMasterChg>
    </pc:docChg>
  </pc:docChgLst>
  <pc:docChgLst>
    <pc:chgData name="João André Roque Costa" userId="S::ist199088@tecnico.ulisboa.pt::4e9dbcc0-692b-4fcb-a619-d669e129646c" providerId="AD" clId="Web-{2BC83BAF-EAF5-4BBC-A160-4B95FACD18E0}"/>
    <pc:docChg chg="modSld addMainMaster delMainMaster">
      <pc:chgData name="João André Roque Costa" userId="S::ist199088@tecnico.ulisboa.pt::4e9dbcc0-692b-4fcb-a619-d669e129646c" providerId="AD" clId="Web-{2BC83BAF-EAF5-4BBC-A160-4B95FACD18E0}" dt="2022-12-15T13:26:55.807" v="46" actId="20577"/>
      <pc:docMkLst>
        <pc:docMk/>
      </pc:docMkLst>
      <pc:sldChg chg="modSp mod modClrScheme chgLayout">
        <pc:chgData name="João André Roque Costa" userId="S::ist199088@tecnico.ulisboa.pt::4e9dbcc0-692b-4fcb-a619-d669e129646c" providerId="AD" clId="Web-{2BC83BAF-EAF5-4BBC-A160-4B95FACD18E0}" dt="2022-12-15T13:26:55.807" v="46" actId="20577"/>
        <pc:sldMkLst>
          <pc:docMk/>
          <pc:sldMk cId="2409068929" sldId="256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9068929" sldId="256"/>
            <ac:spMk id="6" creationId="{3D1A5B04-2A0C-49EF-AC0E-822E3C090B8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3:26:55.807" v="46" actId="20577"/>
          <ac:spMkLst>
            <pc:docMk/>
            <pc:sldMk cId="2409068929" sldId="256"/>
            <ac:spMk id="20" creationId="{49020275-58F0-4491-8E8A-0A2AD5ED9D8B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09068929" sldId="256"/>
            <ac:picMk id="8" creationId="{E41FFEB7-5147-4211-9DEE-48A580FDD93D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991619130" sldId="258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3" creationId="{52AE4C98-8D28-4E84-B804-8E35BF3ECA9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4" creationId="{CB7C6ECA-F6C9-4E40-9615-903B54C7BA2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11" creationId="{27400555-FDF0-4051-BE1D-9F1757952D0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24" creationId="{3190266D-0F33-45C1-99B6-88C3D275ABB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25" creationId="{24A06C02-7294-4961-8375-FFBAE150C3A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26" creationId="{9178B061-1219-4E97-B5B0-FA9EAEEF20A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27" creationId="{529D0F22-483A-4379-9956-1AC0FBC1FFA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28" creationId="{22FD1740-CC8B-4FB4-8039-C542AFD0838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29" creationId="{24CA3500-51E5-4AF6-9AE0-8124B5B6ECF1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30" creationId="{1BC05573-D015-4021-BA96-0C47487DBF43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31" creationId="{E10D1C5B-3DED-475C-AC3D-D7A173AD655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32" creationId="{67591C3B-1BC3-4E5D-B720-AEE8A0418657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91619130" sldId="258"/>
            <ac:spMk id="133" creationId="{BB833D39-612C-4855-AA0C-F37FEF73994B}"/>
          </ac:spMkLst>
        </pc:sp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481774274" sldId="259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3" creationId="{16AD95C1-F665-4F74-A306-5BD09EA20DA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4" creationId="{A2AC6252-4303-4C45-9EC4-303A08CB4B5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102" creationId="{87C9F3E7-849D-4701-91D9-6C693FCDFD4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103" creationId="{646AF0A1-85BB-4AA7-A21D-31E3ACA4E484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104" creationId="{7A039369-92B6-432F-B823-6AAFAC119153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105" creationId="{649F134A-1B56-4E11-A372-68E33FEC1EA6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106" creationId="{F602BA9F-64DF-443C-A15D-FB8E9129F19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107" creationId="{EE7D047E-59C2-45CD-92F2-D40EC13396D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108" creationId="{F91A931F-104A-4201-B572-DEAC49B6EA57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109" creationId="{E3A6F092-A0CA-42CA-9DCB-8C68F03ADEA0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481774274" sldId="259"/>
            <ac:spMk id="113" creationId="{BFE2B5AB-A5E2-4E81-9A28-0F3EFE4B47B5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481774274" sldId="259"/>
            <ac:picMk id="70" creationId="{C5BC0C3F-C9C6-43FA-BA19-88445A15FF31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481774274" sldId="259"/>
            <ac:picMk id="71" creationId="{8737B8AB-109F-4DF2-8468-26ABD1CD1A97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481774274" sldId="259"/>
            <ac:picMk id="72" creationId="{E90427B4-D39F-47A3-97B4-C74C268A7B7C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481774274" sldId="259"/>
            <ac:picMk id="73" creationId="{171B782E-274D-43CA-B223-838F0D5ACED5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106884304" sldId="260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3" creationId="{3FD8B4B9-2FC5-4962-A892-85B758FEB286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4" creationId="{F637CBF2-4176-4C56-8824-858FA51AEF0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68" creationId="{261BE4C3-90A1-4FC4-93CA-BF3A80B863C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69" creationId="{D5A5B5EE-B963-4A0A-AB3C-8CDDDE24B85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70" creationId="{25C9712B-794E-4F23-928A-FFCA310FE747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71" creationId="{79406243-F21B-4811-AE74-DA58E3665F07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72" creationId="{5CC67B51-3695-40FC-B51D-1CD99DF1626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73" creationId="{026DDC61-3AC5-449B-8C25-482F5510466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74" creationId="{CDF4F5AB-B79A-4FAC-8AAF-D1AE5176A9D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75" creationId="{205C921F-FFBE-48CD-9E47-0AF86467AC9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06884304" sldId="260"/>
            <ac:spMk id="85" creationId="{583A8370-72B5-4ECE-B5E0-5B47654B2410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106884304" sldId="260"/>
            <ac:picMk id="79" creationId="{BBC72E1D-69D7-4CA2-B6AD-180B8084D757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988365015" sldId="261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88365015" sldId="261"/>
            <ac:spMk id="3" creationId="{1DB7BC7A-6966-402B-B6D1-D650CA0FBF1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88365015" sldId="261"/>
            <ac:spMk id="4" creationId="{52D9679C-0ECA-4D9C-8BCA-A8E870679867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88365015" sldId="261"/>
            <ac:spMk id="10" creationId="{3B8E3A6F-FAD5-4EAB-A050-6ED2FB78FB2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988365015" sldId="261"/>
            <ac:spMk id="25" creationId="{71B9304F-AE92-4F6B-85E5-32A85A55B53B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988365015" sldId="261"/>
            <ac:picMk id="32" creationId="{891E6FF4-A9FA-410B-9EF7-893DEF4A9239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3337808068" sldId="262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337808068" sldId="262"/>
            <ac:spMk id="5" creationId="{270115D3-F5ED-4220-BDFD-9D87A29F2D4C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3337808068" sldId="262"/>
            <ac:picMk id="12" creationId="{EACF9A43-5E16-41F1-82E2-77469D7E3D6A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1619313981" sldId="263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19313981" sldId="263"/>
            <ac:spMk id="14" creationId="{0321A7BC-BAD6-4CBA-9AD5-2AD73F8A426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19313981" sldId="263"/>
            <ac:spMk id="15" creationId="{6D400E89-A3FC-4A30-90D4-896304E917C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19313981" sldId="263"/>
            <ac:spMk id="16" creationId="{C13A8B1A-034D-495C-BF80-E42F8306CF2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19313981" sldId="263"/>
            <ac:spMk id="17" creationId="{711776CC-28DB-4411-A56D-DE696A68354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19313981" sldId="263"/>
            <ac:spMk id="18" creationId="{CF182DD3-EA3E-4EF6-BDC1-42B8FA257A7E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19313981" sldId="263"/>
            <ac:spMk id="19" creationId="{2DA6ADCE-FA69-48D8-9057-62E7F0213EB0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19313981" sldId="263"/>
            <ac:spMk id="21" creationId="{94EE481C-D029-498C-ADD0-63AB510C731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19313981" sldId="263"/>
            <ac:spMk id="22" creationId="{D83D237B-5C8E-4573-85F9-91EC63F3EA47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19313981" sldId="263"/>
            <ac:spMk id="45" creationId="{56DDD3FB-981D-46B3-9DF6-1D5D6429B804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1619313981" sldId="263"/>
            <ac:picMk id="24" creationId="{DD2F3F3D-99FE-4AB9-BE87-81D580BFC2EA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2400646804" sldId="264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0646804" sldId="264"/>
            <ac:spMk id="3" creationId="{D20FD375-4201-4035-9B0E-0E78EA549D1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0646804" sldId="264"/>
            <ac:spMk id="4" creationId="{C9FA8E79-2231-42DD-834F-F399CC7D16DE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0646804" sldId="264"/>
            <ac:spMk id="23" creationId="{98221D68-CEED-411C-AC3A-7A72C437131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0646804" sldId="264"/>
            <ac:spMk id="24" creationId="{7B521B55-CA93-422E-A413-4F38F20BA18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0646804" sldId="264"/>
            <ac:spMk id="25" creationId="{50EBA51D-BA19-453B-856F-01148078D94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0646804" sldId="264"/>
            <ac:spMk id="26" creationId="{A3F19829-ECF0-478F-BED1-112739B393C7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0646804" sldId="264"/>
            <ac:spMk id="27" creationId="{C076F9C5-3B11-41F8-AE36-0DAED2322784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0646804" sldId="264"/>
            <ac:spMk id="28" creationId="{721A5EF9-E3DB-4CA4-93F3-39B1B8D5E28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00646804" sldId="264"/>
            <ac:spMk id="45" creationId="{C1422C90-427C-4AD4-97AD-6B9853B23F76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00646804" sldId="264"/>
            <ac:picMk id="17" creationId="{CB1FCAEC-7B83-4519-9EF3-BA0E904C316C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3454723686" sldId="265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454723686" sldId="265"/>
            <ac:spMk id="22" creationId="{C972A2AA-2BCB-4C1E-90E7-26B47F79D5F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454723686" sldId="265"/>
            <ac:spMk id="37" creationId="{75D88A5F-229A-4F6F-BF0E-AC5CFF4F45DE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454723686" sldId="265"/>
            <ac:spMk id="38" creationId="{75D4274A-BC04-4AC5-87FA-7EC4AD5BB950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454723686" sldId="265"/>
            <ac:spMk id="48" creationId="{EE8B86B4-61AE-484E-9C6C-689C6BFFADE0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454723686" sldId="265"/>
            <ac:spMk id="50" creationId="{488CE684-6AFF-47AE-B08E-A7F5A489FB5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454723686" sldId="265"/>
            <ac:spMk id="52" creationId="{34AF4E08-F9D2-4694-83C6-02066FB461A0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454723686" sldId="265"/>
            <ac:spMk id="60" creationId="{93448483-F045-4E43-A037-C130C4E72DF7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454723686" sldId="265"/>
            <ac:spMk id="71" creationId="{7D02C322-F3DF-4042-9909-67853CF4F72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3454723686" sldId="265"/>
            <ac:spMk id="72" creationId="{A2B0EFEF-A51A-4690-A985-A45A637FA0F2}"/>
          </ac:spMkLst>
        </pc:sp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2818881363" sldId="266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18881363" sldId="266"/>
            <ac:spMk id="6" creationId="{69D28ABD-A568-4353-9EA5-3905B396A593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18881363" sldId="266"/>
            <ac:spMk id="7" creationId="{1AEFA8D6-0E6F-440E-A2B8-74919582018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18881363" sldId="266"/>
            <ac:spMk id="8" creationId="{9CC98BF1-21A5-417A-B192-6B11AA3C9A2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18881363" sldId="266"/>
            <ac:spMk id="11" creationId="{43618C5B-6AEC-4264-A78C-604201FC2C5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18881363" sldId="266"/>
            <ac:spMk id="12" creationId="{BDEFB022-503C-413E-B453-E61BBA328AA1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18881363" sldId="266"/>
            <ac:spMk id="13" creationId="{BE0E564F-3940-47BB-9805-956A914DF1E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18881363" sldId="266"/>
            <ac:spMk id="27" creationId="{B288E94B-1B9A-42EA-8432-6AE5903CB9FC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818881363" sldId="266"/>
            <ac:picMk id="42" creationId="{3CFA0244-69A5-45A7-BFC3-BCB86FD02A3B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2411072564" sldId="267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3" creationId="{C5B9C19D-2955-4E88-984E-4C636830CA1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4" creationId="{04EF966C-050D-45E8-B8EF-BB4335AFE08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9" creationId="{D319D9DF-158F-48E0-9446-1C3D465DED53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11" creationId="{B67EB52C-E2BD-4C36-BD4B-2056B36E6EC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49" creationId="{488CBCB9-624B-47E1-BBFE-EFDA55B9ED9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59" creationId="{57768D61-ED5B-4BD1-9611-91E9ED86EA06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60" creationId="{F4EEB6D3-665D-42E9-B35E-5CEDCCC2ED31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76" creationId="{00242D6B-C88C-41C2-9051-CBB51348BB27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77" creationId="{354DD7C2-BF80-4DC5-87EE-E73A9794930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78" creationId="{A2B3912D-8C64-4643-AF5A-151432F77D76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79" creationId="{F30B3AF5-25F5-4CEE-B0D8-F1822F8F16B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80" creationId="{716DB1D6-DA61-4501-B665-F93178C9347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1072564" sldId="267"/>
            <ac:spMk id="81" creationId="{8690B473-154F-42B6-8BE4-A7CD71DCE540}"/>
          </ac:spMkLst>
        </pc:sp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1673485402" sldId="268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3" creationId="{B64A8203-5E18-4F90-BB96-E21552557A1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4" creationId="{9A3C69AA-05D5-4E36-B904-EB3BFF86437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11" creationId="{3E4795E8-7B98-40B7-8AE8-16368124459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37" creationId="{17DF7675-E811-436D-967F-8C216AEF5A14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51" creationId="{0BE62F74-B2F0-412C-A83C-5F33BEAA592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56" creationId="{2A7F1528-A025-4CA1-B47F-F9187BBB52F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57" creationId="{7C8C3076-E6F5-4637-8C6A-24BE6EF469E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66" creationId="{1CF403A4-EC71-458B-A4DC-B512F862CCD0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67" creationId="{E9C39922-AEEB-4884-A6CD-92E928116C0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673485402" sldId="268"/>
            <ac:spMk id="68" creationId="{73CF272F-B943-4B2B-9D88-823E9DA59F92}"/>
          </ac:spMkLst>
        </pc:sp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2280980496" sldId="270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3" creationId="{1014E736-C54A-452D-8B25-A16073C2B9C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4" creationId="{0D2F8115-4311-4DBF-88A0-8C9B56B70AB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45" creationId="{48D9A497-BF7B-44B0-9021-F37B0F75C45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46" creationId="{78849CBE-BA38-4309-AE32-2967703B8DF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47" creationId="{210DCAF9-BA33-4B26-9F35-D87F5B8AE0D4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48" creationId="{7E11A923-B627-4893-925F-109C56B5586E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49" creationId="{6BA48EC0-EBAD-424D-B857-1B1C9A3A21D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0" creationId="{18AB0EB4-ABD0-44C8-AF9C-86C07480F62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1" creationId="{34162C5B-62FF-47D6-B817-F247FF6D1F54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2" creationId="{402C550F-542A-4A20-B998-90EC654E5DF3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3" creationId="{31CD40A2-EB53-4B75-9C16-29683A4965D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4" creationId="{DFBAB31B-8252-4FAD-B1AC-2E9AB1E717A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5" creationId="{F8B794CC-191E-425E-889A-BB032E7BB36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6" creationId="{1CDCFB34-6EC6-4EE2-9AD4-6E56BD0199CE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7" creationId="{5E47008C-3AD1-4C4E-90F0-64842A98A130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8" creationId="{983B6BF3-F791-4460-84A5-5581A80398B1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59" creationId="{E3EE2BF6-FA60-4E6D-A026-DD01C9AE9496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0" creationId="{B038B2E9-837D-40CA-8F47-C7023EBFFFE6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1" creationId="{20A3B158-B881-4E99-B8F7-CE9C57BDB48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2" creationId="{FFF63345-F566-48EC-9BCB-B89BD5BE3C16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3" creationId="{241FDAF1-A29F-47DB-A53E-FEC9D6A8CDD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4" creationId="{2596B801-B1AE-4F3B-9E54-ED35EA8D405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5" creationId="{C2EE8BE4-DC95-4D04-8195-9C4CDE8671E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6" creationId="{20FB149E-5D02-4014-A75A-9AC27158ABB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7" creationId="{93764DE0-D7E5-48EA-B262-B756750A641E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8" creationId="{DB5D38E8-4E52-4AD7-94F1-C92DFF8069F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69" creationId="{8E1DE698-315F-427A-8607-93E5C8C02D54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70" creationId="{A4FCB34F-E515-4CEE-A392-9813A5F3074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71" creationId="{9947C1AC-1A21-4AAC-B2A8-736885C0E34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72" creationId="{3CC8BA56-B1EC-4149-8E79-730A963B2EB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73" creationId="{D133910C-A43B-4DB5-B388-370A567275BE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74" creationId="{682C597E-B402-40D3-871F-EB0A0C4B32E1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75" creationId="{40A6C91B-7E29-4AD2-8A1A-B6A27227E26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76" creationId="{1F8D406C-20BB-4092-82DD-112279320B1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280980496" sldId="270"/>
            <ac:spMk id="239" creationId="{20C2B32A-DDA7-44A1-817F-485EA7BBAB62}"/>
          </ac:spMkLst>
        </pc:sp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2773932920" sldId="271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773932920" sldId="271"/>
            <ac:spMk id="3" creationId="{7C821002-DE40-4F4D-AA04-D8F7F4AE385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773932920" sldId="271"/>
            <ac:spMk id="4" creationId="{F84BDC9A-FBF6-43FE-9122-F7A91DC87A3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773932920" sldId="271"/>
            <ac:spMk id="18" creationId="{DA2EE157-139C-422D-88A0-3E908DC6BA04}"/>
          </ac:spMkLst>
        </pc:sp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2896358553" sldId="272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3" creationId="{6A4B0104-D652-4D7F-B8D6-6D7F062C7CF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4" creationId="{50F41187-A117-455B-ACA3-DC0B2F1EABB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29" creationId="{6B7199E4-BA6F-4E67-BC55-8BDB0ADBFB31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30" creationId="{A2F36942-A720-4C06-A21B-D46044F0799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32" creationId="{DFE05130-C3F9-489F-BA8F-82D8AF5FAAB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33" creationId="{AEBFC424-FB0F-4484-92B6-F37177303C3C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35" creationId="{71B01658-25FD-4B62-9F7D-D3D9C8EDFEE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36" creationId="{4BFCA8AB-26B0-4494-A3F9-3346DE17B44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38" creationId="{73602E49-BDA6-4D83-ACA1-219CB1BD569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39" creationId="{66865032-D666-40B2-8E54-86DCBA66FAED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896358553" sldId="272"/>
            <ac:spMk id="97" creationId="{65DB651D-EA46-4121-BBE6-8CF22F955E4B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896358553" sldId="272"/>
            <ac:picMk id="41" creationId="{123EEB3A-4BCA-4C14-9996-7ACEFE46C64C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896358553" sldId="272"/>
            <ac:picMk id="43" creationId="{84E9F226-0E51-45D4-8EDA-AA612E970DC1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896358553" sldId="272"/>
            <ac:picMk id="45" creationId="{87D33E07-3E96-4015-8E9E-D0D8AE6D1ACB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896358553" sldId="272"/>
            <ac:picMk id="47" creationId="{FAF3DC94-1ECD-473B-85EA-8792EFB137A1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2414933721" sldId="273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3" creationId="{B87CB9D5-4CD3-4297-9B99-2F42C664A830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4" creationId="{6F40103C-860F-4680-91A8-C706F4166613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21" creationId="{09A2700C-9619-44BB-97D1-CA63CE37A4A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78" creationId="{74F5BC40-AEC9-41D1-BE8B-FCAA4D3F49E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95" creationId="{DB394FAD-3CD6-445D-94D8-C67D571084E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36" creationId="{5AA0D2EC-0E74-49B5-A66B-989C7D1AE67E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39" creationId="{F2A0E398-3EFB-4A7A-9E55-42D50234CD2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42" creationId="{FEFBC1FC-3ADC-4FF3-B5AB-81DD8D5CD8F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45" creationId="{2D36E03A-C72A-44CF-90AF-1405D2F62D6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48" creationId="{89ECEFC3-992F-47FE-AADF-7FA79F34AD6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51" creationId="{32F2302B-5675-4103-B496-807E449DA456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54" creationId="{D36E1A1A-FE99-4B28-B01C-CD21DBC2E1FB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71" creationId="{DB8C1EDD-84CD-4062-818A-ACC883813799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73" creationId="{C0AC354C-034D-4F59-9C5B-F6EA076C158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75" creationId="{B0B55CEF-04DF-4182-9143-DDB7935AB13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77" creationId="{D9CFD82F-E551-4F25-86DB-20B16CD02D0A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79" creationId="{637B8DA4-FB04-487C-87EF-8A8D4329CEB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81" creationId="{3D6A1227-47B1-44CA-9EF9-24D73E288D13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2414933721" sldId="273"/>
            <ac:spMk id="183" creationId="{9440DD03-3EBF-4133-8D39-8E99906DCF4D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14933721" sldId="273"/>
            <ac:picMk id="577" creationId="{4DC90D5B-C11E-499D-838C-A096A57A4D56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14933721" sldId="273"/>
            <ac:picMk id="579" creationId="{BB21C979-813F-4F7A-A93C-ECCEB5E409AC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14933721" sldId="273"/>
            <ac:picMk id="581" creationId="{F52CC1AC-5D1E-4835-826E-7C998FE21D18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14933721" sldId="273"/>
            <ac:picMk id="583" creationId="{F72529A2-65F8-44A7-B490-AD4733BA2AAA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14933721" sldId="273"/>
            <ac:picMk id="585" creationId="{EDA9ED09-4D0E-45A8-85AF-ACC869A729DA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14933721" sldId="273"/>
            <ac:picMk id="587" creationId="{8E18F0B0-E4C2-4284-ACCB-94F6DC2F5BF7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14933721" sldId="273"/>
            <ac:picMk id="591" creationId="{2B5A8208-3279-4F10-86BB-B2F86AD82407}"/>
          </ac:picMkLst>
        </pc:pic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2414933721" sldId="273"/>
            <ac:picMk id="595" creationId="{122AB98D-D670-481F-9A5F-854A88253C12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884055489" sldId="275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884055489" sldId="275"/>
            <ac:spMk id="3" creationId="{CB8AE6D0-8ACF-4881-93B5-5304094DB6B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884055489" sldId="275"/>
            <ac:spMk id="4" creationId="{E5273321-CCC9-4D70-837F-ED5C0E7B3192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884055489" sldId="275"/>
            <ac:spMk id="24" creationId="{DFA678B9-627C-49D9-B624-2E3548C96F03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884055489" sldId="275"/>
            <ac:spMk id="31" creationId="{BA3B1DAF-0A47-4D59-9DC4-7431D66560EF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884055489" sldId="275"/>
            <ac:picMk id="26" creationId="{7FE1AC9B-A57B-4353-8973-F920411751FA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1501914811" sldId="276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501914811" sldId="276"/>
            <ac:spMk id="3" creationId="{5099C0BB-4D6D-4D98-A44F-2C1FBA15A056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501914811" sldId="276"/>
            <ac:spMk id="4" creationId="{6589231E-2BB7-4BA4-A7BF-F2CDCEBBE5E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501914811" sldId="276"/>
            <ac:spMk id="54" creationId="{C96D6B90-01A4-4E2C-A3C5-57E67B88882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501914811" sldId="276"/>
            <ac:spMk id="160" creationId="{494105F6-F94F-433A-BC1D-B4F5A9AFEEA9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1501914811" sldId="276"/>
            <ac:picMk id="9" creationId="{3266FAB4-5698-466D-8BA6-F85B9C8A997D}"/>
          </ac:picMkLst>
        </pc:picChg>
      </pc:sldChg>
      <pc:sldChg chg="modSp mod modClrScheme chgLayout">
        <pc:chgData name="João André Roque Costa" userId="S::ist199088@tecnico.ulisboa.pt::4e9dbcc0-692b-4fcb-a619-d669e129646c" providerId="AD" clId="Web-{2BC83BAF-EAF5-4BBC-A160-4B95FACD18E0}" dt="2022-12-15T12:38:53.676" v="7"/>
        <pc:sldMkLst>
          <pc:docMk/>
          <pc:sldMk cId="1535750666" sldId="277"/>
        </pc:sldMkLst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535750666" sldId="277"/>
            <ac:spMk id="3" creationId="{BFC05956-052B-4302-8116-91423E8E74F8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535750666" sldId="277"/>
            <ac:spMk id="4" creationId="{231B5EF5-D35E-4241-92D4-3A8164978425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535750666" sldId="277"/>
            <ac:spMk id="24" creationId="{78FE74D7-D9BF-46B2-AB6D-79E819EB9A0F}"/>
          </ac:spMkLst>
        </pc:spChg>
        <pc:spChg chg="mod ord">
          <ac:chgData name="João André Roque Costa" userId="S::ist199088@tecnico.ulisboa.pt::4e9dbcc0-692b-4fcb-a619-d669e129646c" providerId="AD" clId="Web-{2BC83BAF-EAF5-4BBC-A160-4B95FACD18E0}" dt="2022-12-15T12:38:53.676" v="7"/>
          <ac:spMkLst>
            <pc:docMk/>
            <pc:sldMk cId="1535750666" sldId="277"/>
            <ac:spMk id="69" creationId="{A74CEF14-9F3D-49A7-B904-B4E3A7113A15}"/>
          </ac:spMkLst>
        </pc:spChg>
        <pc:picChg chg="mod ord modCrop">
          <ac:chgData name="João André Roque Costa" userId="S::ist199088@tecnico.ulisboa.pt::4e9dbcc0-692b-4fcb-a619-d669e129646c" providerId="AD" clId="Web-{2BC83BAF-EAF5-4BBC-A160-4B95FACD18E0}" dt="2022-12-15T12:38:53.676" v="7"/>
          <ac:picMkLst>
            <pc:docMk/>
            <pc:sldMk cId="1535750666" sldId="277"/>
            <ac:picMk id="15" creationId="{D67D6F18-268F-4677-BF55-4B1B9EE4BF3E}"/>
          </ac:picMkLst>
        </pc:picChg>
      </pc:sldChg>
      <pc:sldMasterChg chg="add del addSldLayout delSldLayout">
        <pc:chgData name="João André Roque Costa" userId="S::ist199088@tecnico.ulisboa.pt::4e9dbcc0-692b-4fcb-a619-d669e129646c" providerId="AD" clId="Web-{2BC83BAF-EAF5-4BBC-A160-4B95FACD18E0}" dt="2022-12-15T12:38:53.676" v="7"/>
        <pc:sldMasterMkLst>
          <pc:docMk/>
          <pc:sldMasterMk cId="2219404595" sldId="2147483648"/>
        </pc:sldMasterMkLst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3136384502" sldId="2147483649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3276292778" sldId="2147483650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2569177824" sldId="2147483651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641616399" sldId="2147483652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3983367279" sldId="2147483653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2967000641" sldId="2147483654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3462329797" sldId="2147483655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740568691" sldId="2147483656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3673920592" sldId="2147483657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1024192482" sldId="2147483658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600868005" sldId="2147483659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274389565" sldId="2147483660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497463862" sldId="2147483661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984983858" sldId="2147483763"/>
            <pc:sldLayoutMk cId="3967859458" sldId="2147483662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180835875" sldId="2147483663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578592739" sldId="2147483664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2289745140" sldId="2147483665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710110303" sldId="2147483666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984983858" sldId="2147483763"/>
            <pc:sldLayoutMk cId="1786022346" sldId="2147483667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1796990447" sldId="2147483668"/>
          </pc:sldLayoutMkLst>
        </pc:sldLayoutChg>
        <pc:sldLayoutChg chg="add del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2219404595" sldId="2147483648"/>
            <pc:sldLayoutMk cId="1016349683" sldId="2147483669"/>
          </pc:sldLayoutMkLst>
        </pc:sldLayoutChg>
      </pc:sldMasterChg>
      <pc:sldMasterChg chg="add del addSldLayout delSldLayout modSldLayout">
        <pc:chgData name="João André Roque Costa" userId="S::ist199088@tecnico.ulisboa.pt::4e9dbcc0-692b-4fcb-a619-d669e129646c" providerId="AD" clId="Web-{2BC83BAF-EAF5-4BBC-A160-4B95FACD18E0}" dt="2022-12-15T12:38:53.676" v="7"/>
        <pc:sldMasterMkLst>
          <pc:docMk/>
          <pc:sldMasterMk cId="3580692511" sldId="2147483670"/>
        </pc:sldMasterMkLst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3304382927" sldId="2147483671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1623203557" sldId="2147483672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559400150" sldId="2147483673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461949590" sldId="2147483674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1657981064" sldId="2147483675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949481367" sldId="2147483676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305627502" sldId="2147483677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850003635" sldId="2147483678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498646721" sldId="2147483679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814751369" sldId="2147483680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4222268809" sldId="2147483681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3292103113" sldId="2147483682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1687534774" sldId="2147483683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1920191805" sldId="2147483684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765727757" sldId="2147483685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3972696122" sldId="2147483686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569913303" sldId="2147483687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072571202" sldId="2147483688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450495879" sldId="2147483689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1074628736" sldId="2147483690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302769994" sldId="2147483691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751236510" sldId="2147483692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601057074" sldId="2147483693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116982972" sldId="2147483694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897576952" sldId="2147483695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328805948" sldId="2147483696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948374595" sldId="2147483697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2347698248" sldId="2147483698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1953177081" sldId="2147483699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53.676" v="7"/>
          <pc:sldLayoutMkLst>
            <pc:docMk/>
            <pc:sldMasterMk cId="3580692511" sldId="2147483670"/>
            <pc:sldLayoutMk cId="4292492095" sldId="2147483700"/>
          </pc:sldLayoutMkLst>
        </pc:sldLayoutChg>
      </pc:sldMasterChg>
      <pc:sldMasterChg chg="add del addSldLayout delSldLayout modSldLayout">
        <pc:chgData name="João André Roque Costa" userId="S::ist199088@tecnico.ulisboa.pt::4e9dbcc0-692b-4fcb-a619-d669e129646c" providerId="AD" clId="Web-{2BC83BAF-EAF5-4BBC-A160-4B95FACD18E0}" dt="2022-12-15T12:38:46.894" v="6"/>
        <pc:sldMasterMkLst>
          <pc:docMk/>
          <pc:sldMasterMk cId="2193255854" sldId="2147483701"/>
        </pc:sldMasterMkLst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343754080" sldId="2147483702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3064440218" sldId="2147483703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36248457" sldId="2147483704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2639494012" sldId="2147483705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632929120" sldId="2147483706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2254739200" sldId="2147483707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919647490" sldId="2147483708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2631153923" sldId="2147483709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2624381521" sldId="2147483710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2062172248" sldId="2147483711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3658953425" sldId="2147483712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636642734" sldId="2147483713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3949624581" sldId="2147483714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2114155251" sldId="2147483715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3236842711" sldId="2147483716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266990605" sldId="2147483717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426014498" sldId="2147483718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756979495" sldId="2147483719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470496596" sldId="2147483720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2017388983" sldId="2147483721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644438806" sldId="2147483722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975620806" sldId="2147483723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2575378929" sldId="2147483724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2085185189" sldId="2147483725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611356195" sldId="2147483726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3919618419" sldId="2147483727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445739794" sldId="2147483728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990864730" sldId="2147483729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3574921204" sldId="2147483730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6.894" v="6"/>
          <pc:sldLayoutMkLst>
            <pc:docMk/>
            <pc:sldMasterMk cId="2193255854" sldId="2147483701"/>
            <pc:sldLayoutMk cId="1164530742" sldId="2147483731"/>
          </pc:sldLayoutMkLst>
        </pc:sldLayoutChg>
      </pc:sldMasterChg>
      <pc:sldMasterChg chg="add del addSldLayout delSldLayout modSldLayout">
        <pc:chgData name="João André Roque Costa" userId="S::ist199088@tecnico.ulisboa.pt::4e9dbcc0-692b-4fcb-a619-d669e129646c" providerId="AD" clId="Web-{2BC83BAF-EAF5-4BBC-A160-4B95FACD18E0}" dt="2022-12-15T12:38:40.659" v="5"/>
        <pc:sldMasterMkLst>
          <pc:docMk/>
          <pc:sldMasterMk cId="2805730078" sldId="2147483732"/>
        </pc:sldMasterMkLst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374966713" sldId="2147483733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1229885991" sldId="2147483734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909382703" sldId="2147483735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619167811" sldId="2147483736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2564454221" sldId="2147483737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4249616096" sldId="2147483738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2189941913" sldId="2147483739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414612573" sldId="2147483740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621113134" sldId="2147483741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08148376" sldId="2147483742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1494212784" sldId="2147483743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1287025045" sldId="2147483744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291109683" sldId="2147483745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1695901033" sldId="2147483746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533636738" sldId="2147483747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136295297" sldId="2147483748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2153922009" sldId="2147483749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1367982478" sldId="2147483750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2877446623" sldId="2147483751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844960062" sldId="2147483752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1513082813" sldId="2147483753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2375312353" sldId="2147483754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2549267336" sldId="2147483755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793831774" sldId="2147483756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4082582259" sldId="2147483757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2620917138" sldId="2147483758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446911274" sldId="2147483759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629056057" sldId="2147483760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3692647782" sldId="2147483761"/>
          </pc:sldLayoutMkLst>
        </pc:sldLayoutChg>
        <pc:sldLayoutChg chg="add del mod replId">
          <pc:chgData name="João André Roque Costa" userId="S::ist199088@tecnico.ulisboa.pt::4e9dbcc0-692b-4fcb-a619-d669e129646c" providerId="AD" clId="Web-{2BC83BAF-EAF5-4BBC-A160-4B95FACD18E0}" dt="2022-12-15T12:38:40.659" v="5"/>
          <pc:sldLayoutMkLst>
            <pc:docMk/>
            <pc:sldMasterMk cId="2805730078" sldId="2147483732"/>
            <pc:sldLayoutMk cId="502675246" sldId="2147483762"/>
          </pc:sldLayoutMkLst>
        </pc:sldLayoutChg>
      </pc:sldMasterChg>
    </pc:docChg>
  </pc:docChgLst>
  <pc:docChgLst>
    <pc:chgData name="Utilizador Convidado" userId="S::urn:spo:anon#477dd55e5afe967b8d39b0b8002e9c92928c0f706be1158061ac38eb9ddc417c::" providerId="AD" clId="Web-{45B215FB-6ECC-B925-65E7-A9B27C639125}"/>
    <pc:docChg chg="modSld">
      <pc:chgData name="Utilizador Convidado" userId="S::urn:spo:anon#477dd55e5afe967b8d39b0b8002e9c92928c0f706be1158061ac38eb9ddc417c::" providerId="AD" clId="Web-{45B215FB-6ECC-B925-65E7-A9B27C639125}" dt="2022-12-15T16:32:01.093" v="478" actId="1076"/>
      <pc:docMkLst>
        <pc:docMk/>
      </pc:docMkLst>
      <pc:sldChg chg="addSp delSp modSp">
        <pc:chgData name="Utilizador Convidado" userId="S::urn:spo:anon#477dd55e5afe967b8d39b0b8002e9c92928c0f706be1158061ac38eb9ddc417c::" providerId="AD" clId="Web-{45B215FB-6ECC-B925-65E7-A9B27C639125}" dt="2022-12-15T16:32:01.093" v="478" actId="1076"/>
        <pc:sldMkLst>
          <pc:docMk/>
          <pc:sldMk cId="481774274" sldId="259"/>
        </pc:sldMkLst>
        <pc:spChg chg="add del mod">
          <ac:chgData name="Utilizador Convidado" userId="S::urn:spo:anon#477dd55e5afe967b8d39b0b8002e9c92928c0f706be1158061ac38eb9ddc417c::" providerId="AD" clId="Web-{45B215FB-6ECC-B925-65E7-A9B27C639125}" dt="2022-12-15T16:15:40.873" v="252"/>
          <ac:spMkLst>
            <pc:docMk/>
            <pc:sldMk cId="481774274" sldId="259"/>
            <ac:spMk id="5" creationId="{49F2E13A-17C2-9B35-11C1-3384DA39A70A}"/>
          </ac:spMkLst>
        </pc:spChg>
        <pc:spChg chg="add del mod">
          <ac:chgData name="Utilizador Convidado" userId="S::urn:spo:anon#477dd55e5afe967b8d39b0b8002e9c92928c0f706be1158061ac38eb9ddc417c::" providerId="AD" clId="Web-{45B215FB-6ECC-B925-65E7-A9B27C639125}" dt="2022-12-15T16:16:39.250" v="269"/>
          <ac:spMkLst>
            <pc:docMk/>
            <pc:sldMk cId="481774274" sldId="259"/>
            <ac:spMk id="7" creationId="{A134404A-1185-BDE3-A7F0-668D84DB6588}"/>
          </ac:spMkLst>
        </pc:spChg>
        <pc:spChg chg="mod">
          <ac:chgData name="Utilizador Convidado" userId="S::urn:spo:anon#477dd55e5afe967b8d39b0b8002e9c92928c0f706be1158061ac38eb9ddc417c::" providerId="AD" clId="Web-{45B215FB-6ECC-B925-65E7-A9B27C639125}" dt="2022-12-15T16:27:26.428" v="468" actId="1076"/>
          <ac:spMkLst>
            <pc:docMk/>
            <pc:sldMk cId="481774274" sldId="259"/>
            <ac:spMk id="102" creationId="{87C9F3E7-849D-4701-91D9-6C693FCDFD4B}"/>
          </ac:spMkLst>
        </pc:spChg>
        <pc:spChg chg="del mod">
          <ac:chgData name="Utilizador Convidado" userId="S::urn:spo:anon#477dd55e5afe967b8d39b0b8002e9c92928c0f706be1158061ac38eb9ddc417c::" providerId="AD" clId="Web-{45B215FB-6ECC-B925-65E7-A9B27C639125}" dt="2022-12-15T16:15:37.311" v="251"/>
          <ac:spMkLst>
            <pc:docMk/>
            <pc:sldMk cId="481774274" sldId="259"/>
            <ac:spMk id="104" creationId="{7A039369-92B6-432F-B823-6AAFAC119153}"/>
          </ac:spMkLst>
        </pc:spChg>
        <pc:spChg chg="mod">
          <ac:chgData name="Utilizador Convidado" userId="S::urn:spo:anon#477dd55e5afe967b8d39b0b8002e9c92928c0f706be1158061ac38eb9ddc417c::" providerId="AD" clId="Web-{45B215FB-6ECC-B925-65E7-A9B27C639125}" dt="2022-12-15T16:27:26.443" v="470" actId="1076"/>
          <ac:spMkLst>
            <pc:docMk/>
            <pc:sldMk cId="481774274" sldId="259"/>
            <ac:spMk id="105" creationId="{649F134A-1B56-4E11-A372-68E33FEC1EA6}"/>
          </ac:spMkLst>
        </pc:spChg>
        <pc:spChg chg="mod">
          <ac:chgData name="Utilizador Convidado" userId="S::urn:spo:anon#477dd55e5afe967b8d39b0b8002e9c92928c0f706be1158061ac38eb9ddc417c::" providerId="AD" clId="Web-{45B215FB-6ECC-B925-65E7-A9B27C639125}" dt="2022-12-15T16:27:26.412" v="467" actId="1076"/>
          <ac:spMkLst>
            <pc:docMk/>
            <pc:sldMk cId="481774274" sldId="259"/>
            <ac:spMk id="106" creationId="{F602BA9F-64DF-443C-A15D-FB8E9129F19F}"/>
          </ac:spMkLst>
        </pc:spChg>
        <pc:spChg chg="mod">
          <ac:chgData name="Utilizador Convidado" userId="S::urn:spo:anon#477dd55e5afe967b8d39b0b8002e9c92928c0f706be1158061ac38eb9ddc417c::" providerId="AD" clId="Web-{45B215FB-6ECC-B925-65E7-A9B27C639125}" dt="2022-12-15T16:27:26.443" v="469" actId="1076"/>
          <ac:spMkLst>
            <pc:docMk/>
            <pc:sldMk cId="481774274" sldId="259"/>
            <ac:spMk id="108" creationId="{F91A931F-104A-4201-B572-DEAC49B6EA57}"/>
          </ac:spMkLst>
        </pc:spChg>
        <pc:spChg chg="del">
          <ac:chgData name="Utilizador Convidado" userId="S::urn:spo:anon#477dd55e5afe967b8d39b0b8002e9c92928c0f706be1158061ac38eb9ddc417c::" providerId="AD" clId="Web-{45B215FB-6ECC-B925-65E7-A9B27C639125}" dt="2022-12-15T16:16:32.969" v="268"/>
          <ac:spMkLst>
            <pc:docMk/>
            <pc:sldMk cId="481774274" sldId="259"/>
            <ac:spMk id="109" creationId="{E3A6F092-A0CA-42CA-9DCB-8C68F03ADEA0}"/>
          </ac:spMkLst>
        </pc:spChg>
        <pc:picChg chg="add del mod">
          <ac:chgData name="Utilizador Convidado" userId="S::urn:spo:anon#477dd55e5afe967b8d39b0b8002e9c92928c0f706be1158061ac38eb9ddc417c::" providerId="AD" clId="Web-{45B215FB-6ECC-B925-65E7-A9B27C639125}" dt="2022-12-15T16:22:50.216" v="445"/>
          <ac:picMkLst>
            <pc:docMk/>
            <pc:sldMk cId="481774274" sldId="259"/>
            <ac:picMk id="8" creationId="{CD9AD249-4710-1B80-5461-F46553EF6F1A}"/>
          </ac:picMkLst>
        </pc:picChg>
        <pc:picChg chg="add mod">
          <ac:chgData name="Utilizador Convidado" userId="S::urn:spo:anon#477dd55e5afe967b8d39b0b8002e9c92928c0f706be1158061ac38eb9ddc417c::" providerId="AD" clId="Web-{45B215FB-6ECC-B925-65E7-A9B27C639125}" dt="2022-12-15T16:32:01.093" v="478" actId="1076"/>
          <ac:picMkLst>
            <pc:docMk/>
            <pc:sldMk cId="481774274" sldId="259"/>
            <ac:picMk id="9" creationId="{460BF698-D00A-19C4-F093-E77791A1FC26}"/>
          </ac:picMkLst>
        </pc:picChg>
        <pc:picChg chg="add del mod">
          <ac:chgData name="Utilizador Convidado" userId="S::urn:spo:anon#477dd55e5afe967b8d39b0b8002e9c92928c0f706be1158061ac38eb9ddc417c::" providerId="AD" clId="Web-{45B215FB-6ECC-B925-65E7-A9B27C639125}" dt="2022-12-15T16:28:48.915" v="472"/>
          <ac:picMkLst>
            <pc:docMk/>
            <pc:sldMk cId="481774274" sldId="259"/>
            <ac:picMk id="10" creationId="{2CE66558-8225-D276-B6FD-B15623A5FB19}"/>
          </ac:picMkLst>
        </pc:picChg>
        <pc:picChg chg="add mod">
          <ac:chgData name="Utilizador Convidado" userId="S::urn:spo:anon#477dd55e5afe967b8d39b0b8002e9c92928c0f706be1158061ac38eb9ddc417c::" providerId="AD" clId="Web-{45B215FB-6ECC-B925-65E7-A9B27C639125}" dt="2022-12-15T16:31:59.343" v="477" actId="1076"/>
          <ac:picMkLst>
            <pc:docMk/>
            <pc:sldMk cId="481774274" sldId="259"/>
            <ac:picMk id="11" creationId="{EE6201AD-71DC-328C-B870-578ADAE6885B}"/>
          </ac:picMkLst>
        </pc:picChg>
        <pc:picChg chg="mod">
          <ac:chgData name="Utilizador Convidado" userId="S::urn:spo:anon#477dd55e5afe967b8d39b0b8002e9c92928c0f706be1158061ac38eb9ddc417c::" providerId="AD" clId="Web-{45B215FB-6ECC-B925-65E7-A9B27C639125}" dt="2022-12-15T16:26:45.583" v="464" actId="1076"/>
          <ac:picMkLst>
            <pc:docMk/>
            <pc:sldMk cId="481774274" sldId="259"/>
            <ac:picMk id="2050" creationId="{46EE6F27-3463-6A78-C066-E6FCCAE678E5}"/>
          </ac:picMkLst>
        </pc:picChg>
        <pc:picChg chg="mod">
          <ac:chgData name="Utilizador Convidado" userId="S::urn:spo:anon#477dd55e5afe967b8d39b0b8002e9c92928c0f706be1158061ac38eb9ddc417c::" providerId="AD" clId="Web-{45B215FB-6ECC-B925-65E7-A9B27C639125}" dt="2022-12-15T16:26:35.473" v="463" actId="1076"/>
          <ac:picMkLst>
            <pc:docMk/>
            <pc:sldMk cId="481774274" sldId="259"/>
            <ac:picMk id="2052" creationId="{46B507DD-FA83-BD9F-9236-1E6E78744D0E}"/>
          </ac:picMkLst>
        </pc:picChg>
        <pc:picChg chg="mod">
          <ac:chgData name="Utilizador Convidado" userId="S::urn:spo:anon#477dd55e5afe967b8d39b0b8002e9c92928c0f706be1158061ac38eb9ddc417c::" providerId="AD" clId="Web-{45B215FB-6ECC-B925-65E7-A9B27C639125}" dt="2022-12-15T16:26:23.395" v="460" actId="1076"/>
          <ac:picMkLst>
            <pc:docMk/>
            <pc:sldMk cId="481774274" sldId="259"/>
            <ac:picMk id="2054" creationId="{BC50CC90-B964-FA24-6D91-6C187FF5D205}"/>
          </ac:picMkLst>
        </pc:picChg>
        <pc:picChg chg="mod">
          <ac:chgData name="Utilizador Convidado" userId="S::urn:spo:anon#477dd55e5afe967b8d39b0b8002e9c92928c0f706be1158061ac38eb9ddc417c::" providerId="AD" clId="Web-{45B215FB-6ECC-B925-65E7-A9B27C639125}" dt="2022-12-15T16:26:52.052" v="465" actId="1076"/>
          <ac:picMkLst>
            <pc:docMk/>
            <pc:sldMk cId="481774274" sldId="259"/>
            <ac:picMk id="2056" creationId="{264E93AB-AFBA-FE07-8A46-B001F12DC7B7}"/>
          </ac:picMkLst>
        </pc:picChg>
        <pc:picChg chg="mod">
          <ac:chgData name="Utilizador Convidado" userId="S::urn:spo:anon#477dd55e5afe967b8d39b0b8002e9c92928c0f706be1158061ac38eb9ddc417c::" providerId="AD" clId="Web-{45B215FB-6ECC-B925-65E7-A9B27C639125}" dt="2022-12-15T16:26:25.926" v="461" actId="1076"/>
          <ac:picMkLst>
            <pc:docMk/>
            <pc:sldMk cId="481774274" sldId="259"/>
            <ac:picMk id="2058" creationId="{9E8EF5ED-1774-F2EA-937F-0D82296628C6}"/>
          </ac:picMkLst>
        </pc:picChg>
      </pc:sldChg>
    </pc:docChg>
  </pc:docChgLst>
  <pc:docChgLst>
    <pc:chgData name="Utilizador Convidado" userId="S::urn:spo:anon#477dd55e5afe967b8d39b0b8002e9c92928c0f706be1158061ac38eb9ddc417c::" providerId="AD" clId="Web-{16A16828-19F9-38EC-35D8-D81C29D2578B}"/>
    <pc:docChg chg="modSld">
      <pc:chgData name="Utilizador Convidado" userId="S::urn:spo:anon#477dd55e5afe967b8d39b0b8002e9c92928c0f706be1158061ac38eb9ddc417c::" providerId="AD" clId="Web-{16A16828-19F9-38EC-35D8-D81C29D2578B}" dt="2022-12-15T15:48:35.686" v="346"/>
      <pc:docMkLst>
        <pc:docMk/>
      </pc:docMkLst>
      <pc:sldChg chg="addSp delSp modSp mod modTransition setBg addAnim delAnim setClrOvrMap">
        <pc:chgData name="Utilizador Convidado" userId="S::urn:spo:anon#477dd55e5afe967b8d39b0b8002e9c92928c0f706be1158061ac38eb9ddc417c::" providerId="AD" clId="Web-{16A16828-19F9-38EC-35D8-D81C29D2578B}" dt="2022-12-15T15:45:33.760" v="343"/>
        <pc:sldMkLst>
          <pc:docMk/>
          <pc:sldMk cId="2409068929" sldId="256"/>
        </pc:sldMkLst>
        <pc:spChg chg="mod ord">
          <ac:chgData name="Utilizador Convidado" userId="S::urn:spo:anon#477dd55e5afe967b8d39b0b8002e9c92928c0f706be1158061ac38eb9ddc417c::" providerId="AD" clId="Web-{16A16828-19F9-38EC-35D8-D81C29D2578B}" dt="2022-12-15T14:40:09.950" v="101" actId="20577"/>
          <ac:spMkLst>
            <pc:docMk/>
            <pc:sldMk cId="2409068929" sldId="256"/>
            <ac:spMk id="6" creationId="{3D1A5B04-2A0C-49EF-AC0E-822E3C090B88}"/>
          </ac:spMkLst>
        </pc:spChg>
        <pc:spChg chg="mod">
          <ac:chgData name="Utilizador Convidado" userId="S::urn:spo:anon#477dd55e5afe967b8d39b0b8002e9c92928c0f706be1158061ac38eb9ddc417c::" providerId="AD" clId="Web-{16A16828-19F9-38EC-35D8-D81C29D2578B}" dt="2022-12-15T14:38:28.885" v="46"/>
          <ac:spMkLst>
            <pc:docMk/>
            <pc:sldMk cId="2409068929" sldId="256"/>
            <ac:spMk id="20" creationId="{49020275-58F0-4491-8E8A-0A2AD5ED9D8B}"/>
          </ac:spMkLst>
        </pc:spChg>
        <pc:spChg chg="add">
          <ac:chgData name="Utilizador Convidado" userId="S::urn:spo:anon#477dd55e5afe967b8d39b0b8002e9c92928c0f706be1158061ac38eb9ddc417c::" providerId="AD" clId="Web-{16A16828-19F9-38EC-35D8-D81C29D2578B}" dt="2022-12-15T14:38:28.885" v="46"/>
          <ac:spMkLst>
            <pc:docMk/>
            <pc:sldMk cId="2409068929" sldId="256"/>
            <ac:spMk id="22" creationId="{5A59F003-E00A-43F9-91DC-CC54E3B87466}"/>
          </ac:spMkLst>
        </pc:spChg>
        <pc:spChg chg="add">
          <ac:chgData name="Utilizador Convidado" userId="S::urn:spo:anon#477dd55e5afe967b8d39b0b8002e9c92928c0f706be1158061ac38eb9ddc417c::" providerId="AD" clId="Web-{16A16828-19F9-38EC-35D8-D81C29D2578B}" dt="2022-12-15T14:38:28.885" v="46"/>
          <ac:spMkLst>
            <pc:docMk/>
            <pc:sldMk cId="2409068929" sldId="256"/>
            <ac:spMk id="23" creationId="{D74A4382-E3AD-430A-9A1F-DFA3E0E77A7D}"/>
          </ac:spMkLst>
        </pc:spChg>
        <pc:spChg chg="add">
          <ac:chgData name="Utilizador Convidado" userId="S::urn:spo:anon#477dd55e5afe967b8d39b0b8002e9c92928c0f706be1158061ac38eb9ddc417c::" providerId="AD" clId="Web-{16A16828-19F9-38EC-35D8-D81C29D2578B}" dt="2022-12-15T14:38:28.885" v="46"/>
          <ac:spMkLst>
            <pc:docMk/>
            <pc:sldMk cId="2409068929" sldId="256"/>
            <ac:spMk id="24" creationId="{79F40191-0F44-4FD1-82CC-ACB507C14BE6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36:41.726" v="8"/>
          <ac:spMkLst>
            <pc:docMk/>
            <pc:sldMk cId="2409068929" sldId="256"/>
            <ac:spMk id="25" creationId="{71B2258F-86CA-4D4D-8270-BC05FCDEBFB3}"/>
          </ac:spMkLst>
        </pc:spChg>
        <pc:spChg chg="add">
          <ac:chgData name="Utilizador Convidado" userId="S::urn:spo:anon#477dd55e5afe967b8d39b0b8002e9c92928c0f706be1158061ac38eb9ddc417c::" providerId="AD" clId="Web-{16A16828-19F9-38EC-35D8-D81C29D2578B}" dt="2022-12-15T14:36:41.726" v="9"/>
          <ac:spMkLst>
            <pc:docMk/>
            <pc:sldMk cId="2409068929" sldId="256"/>
            <ac:spMk id="27" creationId="{D74A4382-E3AD-430A-9A1F-DFA3E0E77A7D}"/>
          </ac:spMkLst>
        </pc:spChg>
        <pc:spChg chg="add">
          <ac:chgData name="Utilizador Convidado" userId="S::urn:spo:anon#477dd55e5afe967b8d39b0b8002e9c92928c0f706be1158061ac38eb9ddc417c::" providerId="AD" clId="Web-{16A16828-19F9-38EC-35D8-D81C29D2578B}" dt="2022-12-15T14:36:41.726" v="9"/>
          <ac:spMkLst>
            <pc:docMk/>
            <pc:sldMk cId="2409068929" sldId="256"/>
            <ac:spMk id="28" creationId="{5A59F003-E00A-43F9-91DC-CC54E3B87466}"/>
          </ac:spMkLst>
        </pc:spChg>
        <pc:spChg chg="add">
          <ac:chgData name="Utilizador Convidado" userId="S::urn:spo:anon#477dd55e5afe967b8d39b0b8002e9c92928c0f706be1158061ac38eb9ddc417c::" providerId="AD" clId="Web-{16A16828-19F9-38EC-35D8-D81C29D2578B}" dt="2022-12-15T14:36:41.726" v="9"/>
          <ac:spMkLst>
            <pc:docMk/>
            <pc:sldMk cId="2409068929" sldId="256"/>
            <ac:spMk id="29" creationId="{79F40191-0F44-4FD1-82CC-ACB507C14BE6}"/>
          </ac:spMkLst>
        </pc:spChg>
        <pc:picChg chg="mod">
          <ac:chgData name="Utilizador Convidado" userId="S::urn:spo:anon#477dd55e5afe967b8d39b0b8002e9c92928c0f706be1158061ac38eb9ddc417c::" providerId="AD" clId="Web-{16A16828-19F9-38EC-35D8-D81C29D2578B}" dt="2022-12-15T14:38:28.885" v="46"/>
          <ac:picMkLst>
            <pc:docMk/>
            <pc:sldMk cId="2409068929" sldId="256"/>
            <ac:picMk id="8" creationId="{E41FFEB7-5147-4211-9DEE-48A580FDD93D}"/>
          </ac:picMkLst>
        </pc:picChg>
      </pc:sldChg>
      <pc:sldChg chg="modTransition">
        <pc:chgData name="Utilizador Convidado" userId="S::urn:spo:anon#477dd55e5afe967b8d39b0b8002e9c92928c0f706be1158061ac38eb9ddc417c::" providerId="AD" clId="Web-{16A16828-19F9-38EC-35D8-D81C29D2578B}" dt="2022-12-15T15:45:37.072" v="345"/>
        <pc:sldMkLst>
          <pc:docMk/>
          <pc:sldMk cId="991619130" sldId="258"/>
        </pc:sldMkLst>
      </pc:sldChg>
      <pc:sldChg chg="modTransition">
        <pc:chgData name="Utilizador Convidado" userId="S::urn:spo:anon#477dd55e5afe967b8d39b0b8002e9c92928c0f706be1158061ac38eb9ddc417c::" providerId="AD" clId="Web-{16A16828-19F9-38EC-35D8-D81C29D2578B}" dt="2022-12-15T15:48:35.686" v="346"/>
        <pc:sldMkLst>
          <pc:docMk/>
          <pc:sldMk cId="481774274" sldId="259"/>
        </pc:sldMkLst>
      </pc:sldChg>
      <pc:sldChg chg="addSp delSp modSp modTransition">
        <pc:chgData name="Utilizador Convidado" userId="S::urn:spo:anon#477dd55e5afe967b8d39b0b8002e9c92928c0f706be1158061ac38eb9ddc417c::" providerId="AD" clId="Web-{16A16828-19F9-38EC-35D8-D81C29D2578B}" dt="2022-12-15T15:45:03.822" v="342"/>
        <pc:sldMkLst>
          <pc:docMk/>
          <pc:sldMk cId="2400646804" sldId="264"/>
        </pc:sldMkLst>
        <pc:spChg chg="del mod">
          <ac:chgData name="Utilizador Convidado" userId="S::urn:spo:anon#477dd55e5afe967b8d39b0b8002e9c92928c0f706be1158061ac38eb9ddc417c::" providerId="AD" clId="Web-{16A16828-19F9-38EC-35D8-D81C29D2578B}" dt="2022-12-15T15:20:10.787" v="178"/>
          <ac:spMkLst>
            <pc:docMk/>
            <pc:sldMk cId="2400646804" sldId="264"/>
            <ac:spMk id="3" creationId="{D20FD375-4201-4035-9B0E-0E78EA549D1B}"/>
          </ac:spMkLst>
        </pc:spChg>
        <pc:spChg chg="add del mod">
          <ac:chgData name="Utilizador Convidado" userId="S::urn:spo:anon#477dd55e5afe967b8d39b0b8002e9c92928c0f706be1158061ac38eb9ddc417c::" providerId="AD" clId="Web-{16A16828-19F9-38EC-35D8-D81C29D2578B}" dt="2022-12-15T15:20:06.756" v="176"/>
          <ac:spMkLst>
            <pc:docMk/>
            <pc:sldMk cId="2400646804" sldId="264"/>
            <ac:spMk id="5" creationId="{DA456EC9-9C9A-9D9E-8847-F4EE285ED5F2}"/>
          </ac:spMkLst>
        </pc:spChg>
        <pc:spChg chg="add del mod">
          <ac:chgData name="Utilizador Convidado" userId="S::urn:spo:anon#477dd55e5afe967b8d39b0b8002e9c92928c0f706be1158061ac38eb9ddc417c::" providerId="AD" clId="Web-{16A16828-19F9-38EC-35D8-D81C29D2578B}" dt="2022-12-15T15:20:48.710" v="182"/>
          <ac:spMkLst>
            <pc:docMk/>
            <pc:sldMk cId="2400646804" sldId="264"/>
            <ac:spMk id="6" creationId="{6EEC056A-3B22-63AC-EBF0-B9C4F5D15197}"/>
          </ac:spMkLst>
        </pc:spChg>
        <pc:spChg chg="add del mod">
          <ac:chgData name="Utilizador Convidado" userId="S::urn:spo:anon#477dd55e5afe967b8d39b0b8002e9c92928c0f706be1158061ac38eb9ddc417c::" providerId="AD" clId="Web-{16A16828-19F9-38EC-35D8-D81C29D2578B}" dt="2022-12-15T15:24:34.246" v="199"/>
          <ac:spMkLst>
            <pc:docMk/>
            <pc:sldMk cId="2400646804" sldId="264"/>
            <ac:spMk id="9" creationId="{0161EB82-1CD4-BAC9-9E0F-C36237E4DA7E}"/>
          </ac:spMkLst>
        </pc:spChg>
        <pc:spChg chg="add mod">
          <ac:chgData name="Utilizador Convidado" userId="S::urn:spo:anon#477dd55e5afe967b8d39b0b8002e9c92928c0f706be1158061ac38eb9ddc417c::" providerId="AD" clId="Web-{16A16828-19F9-38EC-35D8-D81C29D2578B}" dt="2022-12-15T15:26:29.639" v="207" actId="1076"/>
          <ac:spMkLst>
            <pc:docMk/>
            <pc:sldMk cId="2400646804" sldId="264"/>
            <ac:spMk id="10" creationId="{7B27B927-C6B1-A2B0-67AE-A50EBA375A15}"/>
          </ac:spMkLst>
        </pc:spChg>
        <pc:spChg chg="add del mod">
          <ac:chgData name="Utilizador Convidado" userId="S::urn:spo:anon#477dd55e5afe967b8d39b0b8002e9c92928c0f706be1158061ac38eb9ddc417c::" providerId="AD" clId="Web-{16A16828-19F9-38EC-35D8-D81C29D2578B}" dt="2022-12-15T15:26:52.718" v="210"/>
          <ac:spMkLst>
            <pc:docMk/>
            <pc:sldMk cId="2400646804" sldId="264"/>
            <ac:spMk id="12" creationId="{A41EA9DA-1A1E-5C84-4200-11A667A7A6EE}"/>
          </ac:spMkLst>
        </pc:spChg>
        <pc:spChg chg="add del mod">
          <ac:chgData name="Utilizador Convidado" userId="S::urn:spo:anon#477dd55e5afe967b8d39b0b8002e9c92928c0f706be1158061ac38eb9ddc417c::" providerId="AD" clId="Web-{16A16828-19F9-38EC-35D8-D81C29D2578B}" dt="2022-12-15T15:26:53.749" v="211"/>
          <ac:spMkLst>
            <pc:docMk/>
            <pc:sldMk cId="2400646804" sldId="264"/>
            <ac:spMk id="14" creationId="{1ACC7015-75FD-7C4E-68E8-8DC7F88FA6BB}"/>
          </ac:spMkLst>
        </pc:spChg>
        <pc:spChg chg="add del mod">
          <ac:chgData name="Utilizador Convidado" userId="S::urn:spo:anon#477dd55e5afe967b8d39b0b8002e9c92928c0f706be1158061ac38eb9ddc417c::" providerId="AD" clId="Web-{16A16828-19F9-38EC-35D8-D81C29D2578B}" dt="2022-12-15T15:28:13.611" v="239"/>
          <ac:spMkLst>
            <pc:docMk/>
            <pc:sldMk cId="2400646804" sldId="264"/>
            <ac:spMk id="16" creationId="{AA446B3B-75ED-EC70-092C-E0E5D4F456DC}"/>
          </ac:spMkLst>
        </pc:spChg>
        <pc:spChg chg="add mod">
          <ac:chgData name="Utilizador Convidado" userId="S::urn:spo:anon#477dd55e5afe967b8d39b0b8002e9c92928c0f706be1158061ac38eb9ddc417c::" providerId="AD" clId="Web-{16A16828-19F9-38EC-35D8-D81C29D2578B}" dt="2022-12-15T15:32:12.569" v="260" actId="20577"/>
          <ac:spMkLst>
            <pc:docMk/>
            <pc:sldMk cId="2400646804" sldId="264"/>
            <ac:spMk id="19" creationId="{AF6D579B-3537-D20E-8D9D-4BD4E1BAC5B8}"/>
          </ac:spMkLst>
        </pc:spChg>
        <pc:spChg chg="add mod">
          <ac:chgData name="Utilizador Convidado" userId="S::urn:spo:anon#477dd55e5afe967b8d39b0b8002e9c92928c0f706be1158061ac38eb9ddc417c::" providerId="AD" clId="Web-{16A16828-19F9-38EC-35D8-D81C29D2578B}" dt="2022-12-15T15:33:46.181" v="272" actId="1076"/>
          <ac:spMkLst>
            <pc:docMk/>
            <pc:sldMk cId="2400646804" sldId="264"/>
            <ac:spMk id="20" creationId="{E218CBEE-1F8E-9918-230D-89CFE3117092}"/>
          </ac:spMkLst>
        </pc:spChg>
        <pc:spChg chg="add del mod">
          <ac:chgData name="Utilizador Convidado" userId="S::urn:spo:anon#477dd55e5afe967b8d39b0b8002e9c92928c0f706be1158061ac38eb9ddc417c::" providerId="AD" clId="Web-{16A16828-19F9-38EC-35D8-D81C29D2578B}" dt="2022-12-15T15:34:22.369" v="277"/>
          <ac:spMkLst>
            <pc:docMk/>
            <pc:sldMk cId="2400646804" sldId="264"/>
            <ac:spMk id="21" creationId="{E3F3E028-2A0A-106E-EA33-C8FECBAD3677}"/>
          </ac:spMkLst>
        </pc:spChg>
        <pc:spChg chg="add mod">
          <ac:chgData name="Utilizador Convidado" userId="S::urn:spo:anon#477dd55e5afe967b8d39b0b8002e9c92928c0f706be1158061ac38eb9ddc417c::" providerId="AD" clId="Web-{16A16828-19F9-38EC-35D8-D81C29D2578B}" dt="2022-12-15T15:34:55.573" v="286" actId="20577"/>
          <ac:spMkLst>
            <pc:docMk/>
            <pc:sldMk cId="2400646804" sldId="264"/>
            <ac:spMk id="22" creationId="{236401F9-DAD9-E8FA-7CE4-46342546C139}"/>
          </ac:spMkLst>
        </pc:spChg>
        <pc:spChg chg="mod">
          <ac:chgData name="Utilizador Convidado" userId="S::urn:spo:anon#477dd55e5afe967b8d39b0b8002e9c92928c0f706be1158061ac38eb9ddc417c::" providerId="AD" clId="Web-{16A16828-19F9-38EC-35D8-D81C29D2578B}" dt="2022-12-15T15:31:03.927" v="248" actId="1076"/>
          <ac:spMkLst>
            <pc:docMk/>
            <pc:sldMk cId="2400646804" sldId="264"/>
            <ac:spMk id="23" creationId="{98221D68-CEED-411C-AC3A-7A72C4371319}"/>
          </ac:spMkLst>
        </pc:spChg>
        <pc:spChg chg="del">
          <ac:chgData name="Utilizador Convidado" userId="S::urn:spo:anon#477dd55e5afe967b8d39b0b8002e9c92928c0f706be1158061ac38eb9ddc417c::" providerId="AD" clId="Web-{16A16828-19F9-38EC-35D8-D81C29D2578B}" dt="2022-12-15T15:26:47.749" v="208"/>
          <ac:spMkLst>
            <pc:docMk/>
            <pc:sldMk cId="2400646804" sldId="264"/>
            <ac:spMk id="24" creationId="{7B521B55-CA93-422E-A413-4F38F20BA182}"/>
          </ac:spMkLst>
        </pc:spChg>
        <pc:spChg chg="mod">
          <ac:chgData name="Utilizador Convidado" userId="S::urn:spo:anon#477dd55e5afe967b8d39b0b8002e9c92928c0f706be1158061ac38eb9ddc417c::" providerId="AD" clId="Web-{16A16828-19F9-38EC-35D8-D81C29D2578B}" dt="2022-12-15T15:30:45.927" v="246" actId="1076"/>
          <ac:spMkLst>
            <pc:docMk/>
            <pc:sldMk cId="2400646804" sldId="264"/>
            <ac:spMk id="25" creationId="{50EBA51D-BA19-453B-856F-01148078D94F}"/>
          </ac:spMkLst>
        </pc:spChg>
        <pc:spChg chg="del">
          <ac:chgData name="Utilizador Convidado" userId="S::urn:spo:anon#477dd55e5afe967b8d39b0b8002e9c92928c0f706be1158061ac38eb9ddc417c::" providerId="AD" clId="Web-{16A16828-19F9-38EC-35D8-D81C29D2578B}" dt="2022-12-15T15:26:55.765" v="212"/>
          <ac:spMkLst>
            <pc:docMk/>
            <pc:sldMk cId="2400646804" sldId="264"/>
            <ac:spMk id="26" creationId="{A3F19829-ECF0-478F-BED1-112739B393C7}"/>
          </ac:spMkLst>
        </pc:spChg>
        <pc:spChg chg="mod">
          <ac:chgData name="Utilizador Convidado" userId="S::urn:spo:anon#477dd55e5afe967b8d39b0b8002e9c92928c0f706be1158061ac38eb9ddc417c::" providerId="AD" clId="Web-{16A16828-19F9-38EC-35D8-D81C29D2578B}" dt="2022-12-15T15:30:50.302" v="247" actId="1076"/>
          <ac:spMkLst>
            <pc:docMk/>
            <pc:sldMk cId="2400646804" sldId="264"/>
            <ac:spMk id="27" creationId="{C076F9C5-3B11-41F8-AE36-0DAED2322784}"/>
          </ac:spMkLst>
        </pc:spChg>
        <pc:spChg chg="del">
          <ac:chgData name="Utilizador Convidado" userId="S::urn:spo:anon#477dd55e5afe967b8d39b0b8002e9c92928c0f706be1158061ac38eb9ddc417c::" providerId="AD" clId="Web-{16A16828-19F9-38EC-35D8-D81C29D2578B}" dt="2022-12-15T15:26:50.296" v="209"/>
          <ac:spMkLst>
            <pc:docMk/>
            <pc:sldMk cId="2400646804" sldId="264"/>
            <ac:spMk id="28" creationId="{721A5EF9-E3DB-4CA4-93F3-39B1B8D5E28A}"/>
          </ac:spMkLst>
        </pc:spChg>
        <pc:spChg chg="add mod">
          <ac:chgData name="Utilizador Convidado" userId="S::urn:spo:anon#477dd55e5afe967b8d39b0b8002e9c92928c0f706be1158061ac38eb9ddc417c::" providerId="AD" clId="Web-{16A16828-19F9-38EC-35D8-D81C29D2578B}" dt="2022-12-15T15:37:04.951" v="320" actId="20577"/>
          <ac:spMkLst>
            <pc:docMk/>
            <pc:sldMk cId="2400646804" sldId="264"/>
            <ac:spMk id="29" creationId="{206B44B3-0DBA-E9A6-C692-A8A992633D40}"/>
          </ac:spMkLst>
        </pc:spChg>
        <pc:spChg chg="add mod">
          <ac:chgData name="Utilizador Convidado" userId="S::urn:spo:anon#477dd55e5afe967b8d39b0b8002e9c92928c0f706be1158061ac38eb9ddc417c::" providerId="AD" clId="Web-{16A16828-19F9-38EC-35D8-D81C29D2578B}" dt="2022-12-15T15:37:09.076" v="321" actId="20577"/>
          <ac:spMkLst>
            <pc:docMk/>
            <pc:sldMk cId="2400646804" sldId="264"/>
            <ac:spMk id="30" creationId="{3398A284-0638-DE47-3F92-A7F6DB085AD4}"/>
          </ac:spMkLst>
        </pc:spChg>
        <pc:spChg chg="mod">
          <ac:chgData name="Utilizador Convidado" userId="S::urn:spo:anon#477dd55e5afe967b8d39b0b8002e9c92928c0f706be1158061ac38eb9ddc417c::" providerId="AD" clId="Web-{16A16828-19F9-38EC-35D8-D81C29D2578B}" dt="2022-12-15T15:31:21.178" v="249" actId="1076"/>
          <ac:spMkLst>
            <pc:docMk/>
            <pc:sldMk cId="2400646804" sldId="264"/>
            <ac:spMk id="45" creationId="{C1422C90-427C-4AD4-97AD-6B9853B23F76}"/>
          </ac:spMkLst>
        </pc:spChg>
        <pc:picChg chg="add del mod">
          <ac:chgData name="Utilizador Convidado" userId="S::urn:spo:anon#477dd55e5afe967b8d39b0b8002e9c92928c0f706be1158061ac38eb9ddc417c::" providerId="AD" clId="Web-{16A16828-19F9-38EC-35D8-D81C29D2578B}" dt="2022-12-15T15:23:38.495" v="192"/>
          <ac:picMkLst>
            <pc:docMk/>
            <pc:sldMk cId="2400646804" sldId="264"/>
            <ac:picMk id="7" creationId="{4F3D1DEF-8FD1-0CF7-D739-518CBC1F634D}"/>
          </ac:picMkLst>
        </pc:picChg>
        <pc:picChg chg="add del mod">
          <ac:chgData name="Utilizador Convidado" userId="S::urn:spo:anon#477dd55e5afe967b8d39b0b8002e9c92928c0f706be1158061ac38eb9ddc417c::" providerId="AD" clId="Web-{16A16828-19F9-38EC-35D8-D81C29D2578B}" dt="2022-12-15T15:23:44.620" v="195"/>
          <ac:picMkLst>
            <pc:docMk/>
            <pc:sldMk cId="2400646804" sldId="264"/>
            <ac:picMk id="8" creationId="{735A7AF1-1099-7457-E525-9F4D77D9A30F}"/>
          </ac:picMkLst>
        </pc:picChg>
        <pc:picChg chg="del">
          <ac:chgData name="Utilizador Convidado" userId="S::urn:spo:anon#477dd55e5afe967b8d39b0b8002e9c92928c0f706be1158061ac38eb9ddc417c::" providerId="AD" clId="Web-{16A16828-19F9-38EC-35D8-D81C29D2578B}" dt="2022-12-15T15:20:04.849" v="175"/>
          <ac:picMkLst>
            <pc:docMk/>
            <pc:sldMk cId="2400646804" sldId="264"/>
            <ac:picMk id="17" creationId="{CB1FCAEC-7B83-4519-9EF3-BA0E904C316C}"/>
          </ac:picMkLst>
        </pc:picChg>
        <pc:picChg chg="add mod modCrop">
          <ac:chgData name="Utilizador Convidado" userId="S::urn:spo:anon#477dd55e5afe967b8d39b0b8002e9c92928c0f706be1158061ac38eb9ddc417c::" providerId="AD" clId="Web-{16A16828-19F9-38EC-35D8-D81C29D2578B}" dt="2022-12-15T15:39:59.627" v="340"/>
          <ac:picMkLst>
            <pc:docMk/>
            <pc:sldMk cId="2400646804" sldId="264"/>
            <ac:picMk id="31" creationId="{57B30656-DF69-ED93-67B7-504ABE57E24A}"/>
          </ac:picMkLst>
        </pc:picChg>
        <pc:picChg chg="mod">
          <ac:chgData name="Utilizador Convidado" userId="S::urn:spo:anon#477dd55e5afe967b8d39b0b8002e9c92928c0f706be1158061ac38eb9ddc417c::" providerId="AD" clId="Web-{16A16828-19F9-38EC-35D8-D81C29D2578B}" dt="2022-12-15T15:22:26.353" v="189" actId="1076"/>
          <ac:picMkLst>
            <pc:docMk/>
            <pc:sldMk cId="2400646804" sldId="264"/>
            <ac:picMk id="1026" creationId="{CECB5563-390B-38E9-3478-D59A15941E8E}"/>
          </ac:picMkLst>
        </pc:picChg>
        <pc:picChg chg="mod">
          <ac:chgData name="Utilizador Convidado" userId="S::urn:spo:anon#477dd55e5afe967b8d39b0b8002e9c92928c0f706be1158061ac38eb9ddc417c::" providerId="AD" clId="Web-{16A16828-19F9-38EC-35D8-D81C29D2578B}" dt="2022-12-15T15:24:51.028" v="202" actId="14100"/>
          <ac:picMkLst>
            <pc:docMk/>
            <pc:sldMk cId="2400646804" sldId="264"/>
            <ac:picMk id="1028" creationId="{C84B3799-F1E2-FECD-4BBC-FA69660B6EA9}"/>
          </ac:picMkLst>
        </pc:picChg>
      </pc:sldChg>
      <pc:sldChg chg="addSp delSp modSp mod modTransition setBg setClrOvrMap">
        <pc:chgData name="Utilizador Convidado" userId="S::urn:spo:anon#477dd55e5afe967b8d39b0b8002e9c92928c0f706be1158061ac38eb9ddc417c::" providerId="AD" clId="Web-{16A16828-19F9-38EC-35D8-D81C29D2578B}" dt="2022-12-15T15:45:35.010" v="344"/>
        <pc:sldMkLst>
          <pc:docMk/>
          <pc:sldMk cId="1535750666" sldId="277"/>
        </pc:sldMkLst>
        <pc:spChg chg="add del mod">
          <ac:chgData name="Utilizador Convidado" userId="S::urn:spo:anon#477dd55e5afe967b8d39b0b8002e9c92928c0f706be1158061ac38eb9ddc417c::" providerId="AD" clId="Web-{16A16828-19F9-38EC-35D8-D81C29D2578B}" dt="2022-12-15T14:44:25.175" v="117"/>
          <ac:spMkLst>
            <pc:docMk/>
            <pc:sldMk cId="1535750666" sldId="277"/>
            <ac:spMk id="3" creationId="{BFC05956-052B-4302-8116-91423E8E74F8}"/>
          </ac:spMkLst>
        </pc:spChg>
        <pc:spChg chg="mod ord">
          <ac:chgData name="Utilizador Convidado" userId="S::urn:spo:anon#477dd55e5afe967b8d39b0b8002e9c92928c0f706be1158061ac38eb9ddc417c::" providerId="AD" clId="Web-{16A16828-19F9-38EC-35D8-D81C29D2578B}" dt="2022-12-15T14:44:16.690" v="114"/>
          <ac:spMkLst>
            <pc:docMk/>
            <pc:sldMk cId="1535750666" sldId="277"/>
            <ac:spMk id="4" creationId="{231B5EF5-D35E-4241-92D4-3A8164978425}"/>
          </ac:spMkLst>
        </pc:spChg>
        <pc:spChg chg="add del mod">
          <ac:chgData name="Utilizador Convidado" userId="S::urn:spo:anon#477dd55e5afe967b8d39b0b8002e9c92928c0f706be1158061ac38eb9ddc417c::" providerId="AD" clId="Web-{16A16828-19F9-38EC-35D8-D81C29D2578B}" dt="2022-12-15T15:03:57.405" v="134"/>
          <ac:spMkLst>
            <pc:docMk/>
            <pc:sldMk cId="1535750666" sldId="277"/>
            <ac:spMk id="5" creationId="{BE0E73C3-ABC9-6B10-38F1-8315C2C2FB45}"/>
          </ac:spMkLst>
        </pc:spChg>
        <pc:spChg chg="add del mod">
          <ac:chgData name="Utilizador Convidado" userId="S::urn:spo:anon#477dd55e5afe967b8d39b0b8002e9c92928c0f706be1158061ac38eb9ddc417c::" providerId="AD" clId="Web-{16A16828-19F9-38EC-35D8-D81C29D2578B}" dt="2022-12-15T15:04:04.952" v="139"/>
          <ac:spMkLst>
            <pc:docMk/>
            <pc:sldMk cId="1535750666" sldId="277"/>
            <ac:spMk id="8" creationId="{3D5EA8C5-FE19-F043-2651-BDA064A67F3C}"/>
          </ac:spMkLst>
        </pc:spChg>
        <pc:spChg chg="mod ord">
          <ac:chgData name="Utilizador Convidado" userId="S::urn:spo:anon#477dd55e5afe967b8d39b0b8002e9c92928c0f706be1158061ac38eb9ddc417c::" providerId="AD" clId="Web-{16A16828-19F9-38EC-35D8-D81C29D2578B}" dt="2022-12-15T15:01:55.871" v="122" actId="1076"/>
          <ac:spMkLst>
            <pc:docMk/>
            <pc:sldMk cId="1535750666" sldId="277"/>
            <ac:spMk id="24" creationId="{78FE74D7-D9BF-46B2-AB6D-79E819EB9A0F}"/>
          </ac:spMkLst>
        </pc:spChg>
        <pc:spChg chg="mod ord">
          <ac:chgData name="Utilizador Convidado" userId="S::urn:spo:anon#477dd55e5afe967b8d39b0b8002e9c92928c0f706be1158061ac38eb9ddc417c::" providerId="AD" clId="Web-{16A16828-19F9-38EC-35D8-D81C29D2578B}" dt="2022-12-15T15:02:22.168" v="129" actId="20577"/>
          <ac:spMkLst>
            <pc:docMk/>
            <pc:sldMk cId="1535750666" sldId="277"/>
            <ac:spMk id="69" creationId="{A74CEF14-9F3D-49A7-B904-B4E3A7113A15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3:53.799" v="106"/>
          <ac:spMkLst>
            <pc:docMk/>
            <pc:sldMk cId="1535750666" sldId="277"/>
            <ac:spMk id="74" creationId="{5FDF4720-5445-47BE-89FE-E40D1AE6F619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3:53.799" v="106"/>
          <ac:spMkLst>
            <pc:docMk/>
            <pc:sldMk cId="1535750666" sldId="277"/>
            <ac:spMk id="76" creationId="{AC8710B4-A815-4082-9E4F-F13A0007090C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3:58.440" v="108"/>
          <ac:spMkLst>
            <pc:docMk/>
            <pc:sldMk cId="1535750666" sldId="277"/>
            <ac:spMk id="78" creationId="{04812C46-200A-4DEB-A05E-3ED6C68C2387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3:58.440" v="108"/>
          <ac:spMkLst>
            <pc:docMk/>
            <pc:sldMk cId="1535750666" sldId="277"/>
            <ac:spMk id="79" creationId="{D1EA859B-E555-4109-94F3-6700E046E008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4:16.690" v="114"/>
          <ac:spMkLst>
            <pc:docMk/>
            <pc:sldMk cId="1535750666" sldId="277"/>
            <ac:spMk id="80" creationId="{1453BF6C-B012-48B7-B4E8-6D7AC7C27D02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4:00.486" v="110"/>
          <ac:spMkLst>
            <pc:docMk/>
            <pc:sldMk cId="1535750666" sldId="277"/>
            <ac:spMk id="81" creationId="{F13C74B1-5B17-4795-BED0-7140497B445A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4:00.486" v="110"/>
          <ac:spMkLst>
            <pc:docMk/>
            <pc:sldMk cId="1535750666" sldId="277"/>
            <ac:spMk id="82" creationId="{D4974D33-8DC5-464E-8C6D-BE58F0669C17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4:16.690" v="114"/>
          <ac:spMkLst>
            <pc:docMk/>
            <pc:sldMk cId="1535750666" sldId="277"/>
            <ac:spMk id="86" creationId="{327D73B4-9F5C-4A64-A179-51B9500CB8B5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4:16.690" v="114"/>
          <ac:spMkLst>
            <pc:docMk/>
            <pc:sldMk cId="1535750666" sldId="277"/>
            <ac:spMk id="87" creationId="{C1F06963-6374-4B48-844F-071A9BAAAE02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4:16.690" v="114"/>
          <ac:spMkLst>
            <pc:docMk/>
            <pc:sldMk cId="1535750666" sldId="277"/>
            <ac:spMk id="88" creationId="{6CB927A4-E432-4310-9CD5-E89FF5063179}"/>
          </ac:spMkLst>
        </pc:spChg>
        <pc:spChg chg="add del">
          <ac:chgData name="Utilizador Convidado" userId="S::urn:spo:anon#477dd55e5afe967b8d39b0b8002e9c92928c0f706be1158061ac38eb9ddc417c::" providerId="AD" clId="Web-{16A16828-19F9-38EC-35D8-D81C29D2578B}" dt="2022-12-15T14:44:16.690" v="114"/>
          <ac:spMkLst>
            <pc:docMk/>
            <pc:sldMk cId="1535750666" sldId="277"/>
            <ac:spMk id="89" creationId="{E3020543-B24B-4EC4-8FFC-8DD88EEA91A8}"/>
          </ac:spMkLst>
        </pc:spChg>
        <pc:picChg chg="add del mod ord modCrop">
          <ac:chgData name="Utilizador Convidado" userId="S::urn:spo:anon#477dd55e5afe967b8d39b0b8002e9c92928c0f706be1158061ac38eb9ddc417c::" providerId="AD" clId="Web-{16A16828-19F9-38EC-35D8-D81C29D2578B}" dt="2022-12-15T15:04:01.999" v="138"/>
          <ac:picMkLst>
            <pc:docMk/>
            <pc:sldMk cId="1535750666" sldId="277"/>
            <ac:picMk id="6" creationId="{575EE5FF-FC83-33D3-C4CE-07FE807C3807}"/>
          </ac:picMkLst>
        </pc:picChg>
        <pc:picChg chg="add del mod">
          <ac:chgData name="Utilizador Convidado" userId="S::urn:spo:anon#477dd55e5afe967b8d39b0b8002e9c92928c0f706be1158061ac38eb9ddc417c::" providerId="AD" clId="Web-{16A16828-19F9-38EC-35D8-D81C29D2578B}" dt="2022-12-15T15:06:43.424" v="161"/>
          <ac:picMkLst>
            <pc:docMk/>
            <pc:sldMk cId="1535750666" sldId="277"/>
            <ac:picMk id="9" creationId="{003D4915-A9BC-BE2E-FDD7-EBC11A388559}"/>
          </ac:picMkLst>
        </pc:picChg>
        <pc:picChg chg="add mod">
          <ac:chgData name="Utilizador Convidado" userId="S::urn:spo:anon#477dd55e5afe967b8d39b0b8002e9c92928c0f706be1158061ac38eb9ddc417c::" providerId="AD" clId="Web-{16A16828-19F9-38EC-35D8-D81C29D2578B}" dt="2022-12-15T15:09:05.662" v="167" actId="1076"/>
          <ac:picMkLst>
            <pc:docMk/>
            <pc:sldMk cId="1535750666" sldId="277"/>
            <ac:picMk id="10" creationId="{56C6E2B8-371D-61C6-8C25-7FD2834009E6}"/>
          </ac:picMkLst>
        </pc:picChg>
        <pc:picChg chg="del mod">
          <ac:chgData name="Utilizador Convidado" userId="S::urn:spo:anon#477dd55e5afe967b8d39b0b8002e9c92928c0f706be1158061ac38eb9ddc417c::" providerId="AD" clId="Web-{16A16828-19F9-38EC-35D8-D81C29D2578B}" dt="2022-12-15T15:03:45.577" v="132"/>
          <ac:picMkLst>
            <pc:docMk/>
            <pc:sldMk cId="1535750666" sldId="277"/>
            <ac:picMk id="15" creationId="{D67D6F18-268F-4677-BF55-4B1B9EE4BF3E}"/>
          </ac:picMkLst>
        </pc:picChg>
        <pc:cxnChg chg="add del">
          <ac:chgData name="Utilizador Convidado" userId="S::urn:spo:anon#477dd55e5afe967b8d39b0b8002e9c92928c0f706be1158061ac38eb9ddc417c::" providerId="AD" clId="Web-{16A16828-19F9-38EC-35D8-D81C29D2578B}" dt="2022-12-15T14:44:07.830" v="112"/>
          <ac:cxnSpMkLst>
            <pc:docMk/>
            <pc:sldMk cId="1535750666" sldId="277"/>
            <ac:cxnSpMk id="84" creationId="{A7F400EE-A8A5-48AF-B4D6-291B52C6F0B0}"/>
          </ac:cxnSpMkLst>
        </pc:cxnChg>
        <pc:cxnChg chg="add del">
          <ac:chgData name="Utilizador Convidado" userId="S::urn:spo:anon#477dd55e5afe967b8d39b0b8002e9c92928c0f706be1158061ac38eb9ddc417c::" providerId="AD" clId="Web-{16A16828-19F9-38EC-35D8-D81C29D2578B}" dt="2022-12-15T14:44:16.690" v="114"/>
          <ac:cxnSpMkLst>
            <pc:docMk/>
            <pc:sldMk cId="1535750666" sldId="277"/>
            <ac:cxnSpMk id="90" creationId="{C49DA8F6-BCC1-4447-B54C-57856834B94B}"/>
          </ac:cxnSpMkLst>
        </pc:cxnChg>
      </pc:sldChg>
    </pc:docChg>
  </pc:docChgLst>
  <pc:docChgLst>
    <pc:chgData name="João André Roque Costa" userId="S::ist199088@tecnico.ulisboa.pt::4e9dbcc0-692b-4fcb-a619-d669e129646c" providerId="AD" clId="Web-{BFBCFFCC-A48D-6A01-B9B6-74C9D9571E1F}"/>
    <pc:docChg chg="addSld delSld modSld">
      <pc:chgData name="João André Roque Costa" userId="S::ist199088@tecnico.ulisboa.pt::4e9dbcc0-692b-4fcb-a619-d669e129646c" providerId="AD" clId="Web-{BFBCFFCC-A48D-6A01-B9B6-74C9D9571E1F}" dt="2022-12-15T13:54:06.741" v="86" actId="20577"/>
      <pc:docMkLst>
        <pc:docMk/>
      </pc:docMkLst>
      <pc:sldChg chg="addSp delSp modSp add del">
        <pc:chgData name="João André Roque Costa" userId="S::ist199088@tecnico.ulisboa.pt::4e9dbcc0-692b-4fcb-a619-d669e129646c" providerId="AD" clId="Web-{BFBCFFCC-A48D-6A01-B9B6-74C9D9571E1F}" dt="2022-12-15T13:54:06.741" v="86" actId="20577"/>
        <pc:sldMkLst>
          <pc:docMk/>
          <pc:sldMk cId="2409068929" sldId="256"/>
        </pc:sldMkLst>
        <pc:spChg chg="add del mod ord">
          <ac:chgData name="João André Roque Costa" userId="S::ist199088@tecnico.ulisboa.pt::4e9dbcc0-692b-4fcb-a619-d669e129646c" providerId="AD" clId="Web-{BFBCFFCC-A48D-6A01-B9B6-74C9D9571E1F}" dt="2022-12-15T13:32:00.722" v="37"/>
          <ac:spMkLst>
            <pc:docMk/>
            <pc:sldMk cId="2409068929" sldId="256"/>
            <ac:spMk id="4" creationId="{6A9E96C2-0FEE-EA13-E070-9E04F9D55DB3}"/>
          </ac:spMkLst>
        </pc:spChg>
        <pc:spChg chg="mod">
          <ac:chgData name="João André Roque Costa" userId="S::ist199088@tecnico.ulisboa.pt::4e9dbcc0-692b-4fcb-a619-d669e129646c" providerId="AD" clId="Web-{BFBCFFCC-A48D-6A01-B9B6-74C9D9571E1F}" dt="2022-12-15T13:32:15.332" v="50" actId="20577"/>
          <ac:spMkLst>
            <pc:docMk/>
            <pc:sldMk cId="2409068929" sldId="256"/>
            <ac:spMk id="6" creationId="{3D1A5B04-2A0C-49EF-AC0E-822E3C090B88}"/>
          </ac:spMkLst>
        </pc:spChg>
        <pc:spChg chg="mod">
          <ac:chgData name="João André Roque Costa" userId="S::ist199088@tecnico.ulisboa.pt::4e9dbcc0-692b-4fcb-a619-d669e129646c" providerId="AD" clId="Web-{BFBCFFCC-A48D-6A01-B9B6-74C9D9571E1F}" dt="2022-12-15T13:54:06.741" v="86" actId="20577"/>
          <ac:spMkLst>
            <pc:docMk/>
            <pc:sldMk cId="2409068929" sldId="256"/>
            <ac:spMk id="20" creationId="{49020275-58F0-4491-8E8A-0A2AD5ED9D8B}"/>
          </ac:spMkLst>
        </pc:spChg>
        <pc:picChg chg="add del mod ord modCrop">
          <ac:chgData name="João André Roque Costa" userId="S::ist199088@tecnico.ulisboa.pt::4e9dbcc0-692b-4fcb-a619-d669e129646c" providerId="AD" clId="Web-{BFBCFFCC-A48D-6A01-B9B6-74C9D9571E1F}" dt="2022-12-15T13:32:13.817" v="44"/>
          <ac:picMkLst>
            <pc:docMk/>
            <pc:sldMk cId="2409068929" sldId="256"/>
            <ac:picMk id="2" creationId="{565E835E-52EE-326C-2CA1-BEFA010EF645}"/>
          </ac:picMkLst>
        </pc:picChg>
        <pc:picChg chg="add del mod">
          <ac:chgData name="João André Roque Costa" userId="S::ist199088@tecnico.ulisboa.pt::4e9dbcc0-692b-4fcb-a619-d669e129646c" providerId="AD" clId="Web-{BFBCFFCC-A48D-6A01-B9B6-74C9D9571E1F}" dt="2022-12-15T13:35:14.124" v="74" actId="1076"/>
          <ac:picMkLst>
            <pc:docMk/>
            <pc:sldMk cId="2409068929" sldId="256"/>
            <ac:picMk id="8" creationId="{E41FFEB7-5147-4211-9DEE-48A580FDD93D}"/>
          </ac:picMkLst>
        </pc:picChg>
      </pc:sldChg>
    </pc:docChg>
  </pc:docChgLst>
  <pc:docChgLst>
    <pc:chgData name="Utilizador Convidado" userId="S::urn:spo:anon#477dd55e5afe967b8d39b0b8002e9c92928c0f706be1158061ac38eb9ddc417c::" providerId="AD" clId="Web-{671D8699-6162-72FB-E4DA-797B387CB675}"/>
    <pc:docChg chg="modSld">
      <pc:chgData name="Utilizador Convidado" userId="S::urn:spo:anon#477dd55e5afe967b8d39b0b8002e9c92928c0f706be1158061ac38eb9ddc417c::" providerId="AD" clId="Web-{671D8699-6162-72FB-E4DA-797B387CB675}" dt="2022-12-16T13:27:00.238" v="3"/>
      <pc:docMkLst>
        <pc:docMk/>
      </pc:docMkLst>
      <pc:sldChg chg="delSp modSp">
        <pc:chgData name="Utilizador Convidado" userId="S::urn:spo:anon#477dd55e5afe967b8d39b0b8002e9c92928c0f706be1158061ac38eb9ddc417c::" providerId="AD" clId="Web-{671D8699-6162-72FB-E4DA-797B387CB675}" dt="2022-12-16T13:26:55.347" v="2"/>
        <pc:sldMkLst>
          <pc:docMk/>
          <pc:sldMk cId="991619130" sldId="258"/>
        </pc:sldMkLst>
        <pc:spChg chg="del">
          <ac:chgData name="Utilizador Convidado" userId="S::urn:spo:anon#477dd55e5afe967b8d39b0b8002e9c92928c0f706be1158061ac38eb9ddc417c::" providerId="AD" clId="Web-{671D8699-6162-72FB-E4DA-797B387CB675}" dt="2022-12-16T13:26:55.347" v="2"/>
          <ac:spMkLst>
            <pc:docMk/>
            <pc:sldMk cId="991619130" sldId="258"/>
            <ac:spMk id="3" creationId="{52AE4C98-8D28-4E84-B804-8E35BF3ECA9D}"/>
          </ac:spMkLst>
        </pc:spChg>
        <pc:spChg chg="mod">
          <ac:chgData name="Utilizador Convidado" userId="S::urn:spo:anon#477dd55e5afe967b8d39b0b8002e9c92928c0f706be1158061ac38eb9ddc417c::" providerId="AD" clId="Web-{671D8699-6162-72FB-E4DA-797B387CB675}" dt="2022-12-16T13:25:00.187" v="1" actId="20577"/>
          <ac:spMkLst>
            <pc:docMk/>
            <pc:sldMk cId="991619130" sldId="258"/>
            <ac:spMk id="128" creationId="{22FD1740-CC8B-4FB4-8039-C542AFD0838D}"/>
          </ac:spMkLst>
        </pc:spChg>
      </pc:sldChg>
      <pc:sldChg chg="delSp">
        <pc:chgData name="Utilizador Convidado" userId="S::urn:spo:anon#477dd55e5afe967b8d39b0b8002e9c92928c0f706be1158061ac38eb9ddc417c::" providerId="AD" clId="Web-{671D8699-6162-72FB-E4DA-797B387CB675}" dt="2022-12-16T13:27:00.238" v="3"/>
        <pc:sldMkLst>
          <pc:docMk/>
          <pc:sldMk cId="481774274" sldId="259"/>
        </pc:sldMkLst>
        <pc:spChg chg="del">
          <ac:chgData name="Utilizador Convidado" userId="S::urn:spo:anon#477dd55e5afe967b8d39b0b8002e9c92928c0f706be1158061ac38eb9ddc417c::" providerId="AD" clId="Web-{671D8699-6162-72FB-E4DA-797B387CB675}" dt="2022-12-16T13:27:00.238" v="3"/>
          <ac:spMkLst>
            <pc:docMk/>
            <pc:sldMk cId="481774274" sldId="259"/>
            <ac:spMk id="3" creationId="{16AD95C1-F665-4F74-A306-5BD09EA20DAD}"/>
          </ac:spMkLst>
        </pc:spChg>
      </pc:sldChg>
    </pc:docChg>
  </pc:docChgLst>
  <pc:docChgLst>
    <pc:chgData name="Utilizador Convidado" userId="S::urn:spo:anon#477dd55e5afe967b8d39b0b8002e9c92928c0f706be1158061ac38eb9ddc417c::" providerId="AD" clId="Web-{50508552-0A7D-1576-4441-82A862A6BCA5}"/>
    <pc:docChg chg="modSld">
      <pc:chgData name="Utilizador Convidado" userId="S::urn:spo:anon#477dd55e5afe967b8d39b0b8002e9c92928c0f706be1158061ac38eb9ddc417c::" providerId="AD" clId="Web-{50508552-0A7D-1576-4441-82A862A6BCA5}" dt="2022-12-16T14:16:44.326" v="10" actId="20577"/>
      <pc:docMkLst>
        <pc:docMk/>
      </pc:docMkLst>
      <pc:sldChg chg="modSp">
        <pc:chgData name="Utilizador Convidado" userId="S::urn:spo:anon#477dd55e5afe967b8d39b0b8002e9c92928c0f706be1158061ac38eb9ddc417c::" providerId="AD" clId="Web-{50508552-0A7D-1576-4441-82A862A6BCA5}" dt="2022-12-16T14:09:50.847" v="2" actId="20577"/>
        <pc:sldMkLst>
          <pc:docMk/>
          <pc:sldMk cId="481774274" sldId="259"/>
        </pc:sldMkLst>
        <pc:spChg chg="mod">
          <ac:chgData name="Utilizador Convidado" userId="S::urn:spo:anon#477dd55e5afe967b8d39b0b8002e9c92928c0f706be1158061ac38eb9ddc417c::" providerId="AD" clId="Web-{50508552-0A7D-1576-4441-82A862A6BCA5}" dt="2022-12-16T14:09:50.847" v="2" actId="20577"/>
          <ac:spMkLst>
            <pc:docMk/>
            <pc:sldMk cId="481774274" sldId="259"/>
            <ac:spMk id="102" creationId="{87C9F3E7-849D-4701-91D9-6C693FCDFD4B}"/>
          </ac:spMkLst>
        </pc:spChg>
      </pc:sldChg>
      <pc:sldChg chg="modSp">
        <pc:chgData name="Utilizador Convidado" userId="S::urn:spo:anon#477dd55e5afe967b8d39b0b8002e9c92928c0f706be1158061ac38eb9ddc417c::" providerId="AD" clId="Web-{50508552-0A7D-1576-4441-82A862A6BCA5}" dt="2022-12-16T14:11:30.131" v="4" actId="20577"/>
        <pc:sldMkLst>
          <pc:docMk/>
          <pc:sldMk cId="2400646804" sldId="264"/>
        </pc:sldMkLst>
        <pc:spChg chg="mod">
          <ac:chgData name="Utilizador Convidado" userId="S::urn:spo:anon#477dd55e5afe967b8d39b0b8002e9c92928c0f706be1158061ac38eb9ddc417c::" providerId="AD" clId="Web-{50508552-0A7D-1576-4441-82A862A6BCA5}" dt="2022-12-16T14:11:30.131" v="4" actId="20577"/>
          <ac:spMkLst>
            <pc:docMk/>
            <pc:sldMk cId="2400646804" sldId="264"/>
            <ac:spMk id="19" creationId="{AF6D579B-3537-D20E-8D9D-4BD4E1BAC5B8}"/>
          </ac:spMkLst>
        </pc:spChg>
      </pc:sldChg>
      <pc:sldChg chg="modSp">
        <pc:chgData name="Utilizador Convidado" userId="S::urn:spo:anon#477dd55e5afe967b8d39b0b8002e9c92928c0f706be1158061ac38eb9ddc417c::" providerId="AD" clId="Web-{50508552-0A7D-1576-4441-82A862A6BCA5}" dt="2022-12-16T14:16:44.326" v="10" actId="20577"/>
        <pc:sldMkLst>
          <pc:docMk/>
          <pc:sldMk cId="1535750666" sldId="277"/>
        </pc:sldMkLst>
        <pc:spChg chg="mod">
          <ac:chgData name="Utilizador Convidado" userId="S::urn:spo:anon#477dd55e5afe967b8d39b0b8002e9c92928c0f706be1158061ac38eb9ddc417c::" providerId="AD" clId="Web-{50508552-0A7D-1576-4441-82A862A6BCA5}" dt="2022-12-16T14:16:44.326" v="10" actId="20577"/>
          <ac:spMkLst>
            <pc:docMk/>
            <pc:sldMk cId="1535750666" sldId="277"/>
            <ac:spMk id="5" creationId="{E1A31136-B6DC-A707-8C54-F0EFDE81AD91}"/>
          </ac:spMkLst>
        </pc:spChg>
      </pc:sldChg>
    </pc:docChg>
  </pc:docChgLst>
  <pc:docChgLst>
    <pc:chgData name="Utilizador Convidado" userId="S::urn:spo:anon#477dd55e5afe967b8d39b0b8002e9c92928c0f706be1158061ac38eb9ddc417c::" providerId="AD" clId="Web-{2E11E00F-281B-D64D-0E17-5713A359CB37}"/>
    <pc:docChg chg="modSld">
      <pc:chgData name="Utilizador Convidado" userId="S::urn:spo:anon#477dd55e5afe967b8d39b0b8002e9c92928c0f706be1158061ac38eb9ddc417c::" providerId="AD" clId="Web-{2E11E00F-281B-D64D-0E17-5713A359CB37}" dt="2022-12-15T16:31:58.344" v="130" actId="1076"/>
      <pc:docMkLst>
        <pc:docMk/>
      </pc:docMkLst>
      <pc:sldChg chg="modSp">
        <pc:chgData name="Utilizador Convidado" userId="S::urn:spo:anon#477dd55e5afe967b8d39b0b8002e9c92928c0f706be1158061ac38eb9ddc417c::" providerId="AD" clId="Web-{2E11E00F-281B-D64D-0E17-5713A359CB37}" dt="2022-12-15T16:03:31.025" v="1" actId="20577"/>
        <pc:sldMkLst>
          <pc:docMk/>
          <pc:sldMk cId="2409068929" sldId="256"/>
        </pc:sldMkLst>
        <pc:spChg chg="mod">
          <ac:chgData name="Utilizador Convidado" userId="S::urn:spo:anon#477dd55e5afe967b8d39b0b8002e9c92928c0f706be1158061ac38eb9ddc417c::" providerId="AD" clId="Web-{2E11E00F-281B-D64D-0E17-5713A359CB37}" dt="2022-12-15T16:03:31.025" v="1" actId="20577"/>
          <ac:spMkLst>
            <pc:docMk/>
            <pc:sldMk cId="2409068929" sldId="256"/>
            <ac:spMk id="20" creationId="{49020275-58F0-4491-8E8A-0A2AD5ED9D8B}"/>
          </ac:spMkLst>
        </pc:spChg>
      </pc:sldChg>
      <pc:sldChg chg="addSp delSp modSp">
        <pc:chgData name="Utilizador Convidado" userId="S::urn:spo:anon#477dd55e5afe967b8d39b0b8002e9c92928c0f706be1158061ac38eb9ddc417c::" providerId="AD" clId="Web-{2E11E00F-281B-D64D-0E17-5713A359CB37}" dt="2022-12-15T16:31:58.344" v="130" actId="1076"/>
        <pc:sldMkLst>
          <pc:docMk/>
          <pc:sldMk cId="1535750666" sldId="277"/>
        </pc:sldMkLst>
        <pc:spChg chg="add del mod">
          <ac:chgData name="Utilizador Convidado" userId="S::urn:spo:anon#477dd55e5afe967b8d39b0b8002e9c92928c0f706be1158061ac38eb9ddc417c::" providerId="AD" clId="Web-{2E11E00F-281B-D64D-0E17-5713A359CB37}" dt="2022-12-15T16:04:26.560" v="3"/>
          <ac:spMkLst>
            <pc:docMk/>
            <pc:sldMk cId="1535750666" sldId="277"/>
            <ac:spMk id="3" creationId="{8D43AB83-B907-830E-8CA2-B80B1363E643}"/>
          </ac:spMkLst>
        </pc:spChg>
        <pc:spChg chg="add mod">
          <ac:chgData name="Utilizador Convidado" userId="S::urn:spo:anon#477dd55e5afe967b8d39b0b8002e9c92928c0f706be1158061ac38eb9ddc417c::" providerId="AD" clId="Web-{2E11E00F-281B-D64D-0E17-5713A359CB37}" dt="2022-12-15T16:31:58.344" v="130" actId="1076"/>
          <ac:spMkLst>
            <pc:docMk/>
            <pc:sldMk cId="1535750666" sldId="277"/>
            <ac:spMk id="5" creationId="{E1A31136-B6DC-A707-8C54-F0EFDE81AD91}"/>
          </ac:spMkLst>
        </pc:spChg>
        <pc:spChg chg="del">
          <ac:chgData name="Utilizador Convidado" userId="S::urn:spo:anon#477dd55e5afe967b8d39b0b8002e9c92928c0f706be1158061ac38eb9ddc417c::" providerId="AD" clId="Web-{2E11E00F-281B-D64D-0E17-5713A359CB37}" dt="2022-12-15T16:04:24.420" v="2"/>
          <ac:spMkLst>
            <pc:docMk/>
            <pc:sldMk cId="1535750666" sldId="277"/>
            <ac:spMk id="24" creationId="{78FE74D7-D9BF-46B2-AB6D-79E819EB9A0F}"/>
          </ac:spMkLst>
        </pc:spChg>
        <pc:spChg chg="mod">
          <ac:chgData name="Utilizador Convidado" userId="S::urn:spo:anon#477dd55e5afe967b8d39b0b8002e9c92928c0f706be1158061ac38eb9ddc417c::" providerId="AD" clId="Web-{2E11E00F-281B-D64D-0E17-5713A359CB37}" dt="2022-12-15T16:12:24.202" v="22" actId="20577"/>
          <ac:spMkLst>
            <pc:docMk/>
            <pc:sldMk cId="1535750666" sldId="277"/>
            <ac:spMk id="69" creationId="{A74CEF14-9F3D-49A7-B904-B4E3A7113A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417F4-6261-48D5-AC24-2638B038624A}" type="datetime1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762803-C07A-499E-9504-8ED8734DA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7232-C7F0-4B7B-B561-3C8EEB3C0492}" type="datetime1">
              <a:rPr lang="en-GB" smtClean="0"/>
              <a:pPr/>
              <a:t>16/12/2022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B3F336-7DD2-47CF-A0F3-D1163B2A9C1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74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7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3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9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7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60862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866574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403901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rtlCol="0"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3441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 rtlCol="0"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08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0869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endParaRPr lang="en-GB" noProof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endParaRPr lang="en-GB" noProof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endParaRPr lang="en-GB" noProof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07121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2585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37627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 rtlCol="0"/>
          <a:lstStyle>
            <a:lvl1pPr algn="ctr">
              <a:defRPr sz="5000" spc="100" baseline="0"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4584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065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4956753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612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37688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81695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47925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47604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6487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91152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2734768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53692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017471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914342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17399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1549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8/03/20XX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164660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8/03/20XX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52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9" r:id="rId21"/>
    <p:sldLayoutId id="2147483850" r:id="rId22"/>
    <p:sldLayoutId id="2147483851" r:id="rId23"/>
    <p:sldLayoutId id="2147483852" r:id="rId24"/>
    <p:sldLayoutId id="2147483856" r:id="rId25"/>
    <p:sldLayoutId id="2147483857" r:id="rId26"/>
    <p:sldLayoutId id="2147483825" r:id="rId27"/>
    <p:sldLayoutId id="2147483826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Uma imagem com exterior, céu, antigo, veículo militar&#10;&#10;Descrição gerada automaticamente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084" t="9091" r="600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600">
                <a:ln w="19050">
                  <a:noFill/>
                </a:ln>
                <a:solidFill>
                  <a:schemeClr val="tx1"/>
                </a:solidFill>
              </a:rPr>
              <a:t>Venda de </a:t>
            </a:r>
            <a:r>
              <a:rPr lang="en-US" sz="6600" err="1">
                <a:ln w="19050">
                  <a:noFill/>
                </a:ln>
                <a:solidFill>
                  <a:schemeClr val="tx1"/>
                </a:solidFill>
              </a:rPr>
              <a:t>produtos</a:t>
            </a:r>
            <a:r>
              <a:rPr lang="en-US" sz="6600">
                <a:ln w="19050">
                  <a:noFill/>
                </a:ln>
                <a:solidFill>
                  <a:schemeClr val="tx1"/>
                </a:solidFill>
              </a:rPr>
              <a:t> </a:t>
            </a:r>
            <a:r>
              <a:rPr lang="pt-PT" sz="6600">
                <a:ln w="19050">
                  <a:noFill/>
                </a:ln>
                <a:solidFill>
                  <a:schemeClr val="tx1"/>
                </a:solidFill>
              </a:rPr>
              <a:t>essenciais</a:t>
            </a:r>
            <a:r>
              <a:rPr lang="en-US" sz="6600">
                <a:ln w="19050">
                  <a:noFill/>
                </a:ln>
                <a:solidFill>
                  <a:schemeClr val="tx1"/>
                </a:solidFill>
              </a:rPr>
              <a:t> à </a:t>
            </a:r>
            <a:r>
              <a:rPr lang="en-US" sz="6600" err="1">
                <a:ln w="19050">
                  <a:noFill/>
                </a:ln>
                <a:solidFill>
                  <a:schemeClr val="tx1"/>
                </a:solidFill>
              </a:rPr>
              <a:t>Rússia</a:t>
            </a:r>
            <a:endParaRPr lang="en-US" sz="6600" err="1">
              <a:ln w="19050">
                <a:noFill/>
              </a:ln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24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2340" y="5617547"/>
            <a:ext cx="9788775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Grupo 44 – Francisco Sanchez, João Costa, Francisco Guilherme e João Rodrigues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F860B6F-2FE3-4DE6-9496-980E987E7466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272" y="279602"/>
            <a:ext cx="3661528" cy="63919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b="1"/>
              <a:t>Introdução</a:t>
            </a:r>
            <a:endParaRPr lang="pt-PT" b="1">
              <a:ln w="19050">
                <a:noFill/>
              </a:ln>
            </a:endParaRPr>
          </a:p>
        </p:txBody>
      </p:sp>
      <p:pic>
        <p:nvPicPr>
          <p:cNvPr id="10" name="Imagem 10" descr="Map&#10;&#10;Description automatically generated">
            <a:extLst>
              <a:ext uri="{FF2B5EF4-FFF2-40B4-BE49-F238E27FC236}">
                <a16:creationId xmlns:a16="http://schemas.microsoft.com/office/drawing/2014/main" id="{56C6E2B8-371D-61C6-8C25-7FD2834009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59" y="1098042"/>
            <a:ext cx="6101918" cy="46619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1A31136-B6DC-A707-8C54-F0EFDE81AD91}"/>
              </a:ext>
            </a:extLst>
          </p:cNvPr>
          <p:cNvSpPr txBox="1"/>
          <p:nvPr/>
        </p:nvSpPr>
        <p:spPr>
          <a:xfrm>
            <a:off x="6266890" y="2370044"/>
            <a:ext cx="574301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2000">
                <a:solidFill>
                  <a:schemeClr val="bg1"/>
                </a:solidFill>
                <a:ea typeface="+mn-lt"/>
                <a:cs typeface="+mn-lt"/>
              </a:rPr>
              <a:t>24 de fevereiro de 2022, anúncio de uma "operação militar especial" no leste da Ucrânia.</a:t>
            </a:r>
            <a:endParaRPr lang="pt-PT" sz="20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solidFill>
                  <a:schemeClr val="bg1"/>
                </a:solidFill>
                <a:cs typeface="Calibri"/>
              </a:rPr>
              <a:t>Aumento das sanções contra a Rússia.</a:t>
            </a:r>
          </a:p>
          <a:p>
            <a:pPr marL="285750" indent="-285750">
              <a:buFont typeface="Arial"/>
              <a:buChar char="•"/>
            </a:pPr>
            <a:r>
              <a:rPr lang="pt-PT" sz="2000">
                <a:solidFill>
                  <a:schemeClr val="bg1"/>
                </a:solidFill>
                <a:ea typeface="+mn-lt"/>
                <a:cs typeface="+mn-lt"/>
              </a:rPr>
              <a:t>Empresa que fornece tecnologia de suporte à vida neonatal.</a:t>
            </a:r>
          </a:p>
          <a:p>
            <a:pPr marL="285750" indent="-285750">
              <a:buFont typeface="Arial"/>
              <a:buChar char="•"/>
            </a:pPr>
            <a:r>
              <a:rPr lang="pt-PT" sz="2000">
                <a:solidFill>
                  <a:schemeClr val="bg1"/>
                </a:solidFill>
                <a:ea typeface="+mn-lt"/>
                <a:cs typeface="+mn-lt"/>
              </a:rPr>
              <a:t>Devemos ou não continuar a vender os nossos produtos e tecnologias essenciais à Rússia?</a:t>
            </a:r>
          </a:p>
          <a:p>
            <a:pPr marL="285750" indent="-285750">
              <a:buFont typeface="Arial,Sans-Serif"/>
              <a:buChar char="•"/>
            </a:pPr>
            <a:r>
              <a:rPr lang="pt-PT" sz="2000">
                <a:solidFill>
                  <a:schemeClr val="bg1"/>
                </a:solidFill>
                <a:cs typeface="Calibri" panose="020F0502020204030204"/>
              </a:rPr>
              <a:t>Grupos afetados e </a:t>
            </a:r>
            <a:r>
              <a:rPr lang="pt-PT" sz="2000">
                <a:solidFill>
                  <a:schemeClr val="bg1"/>
                </a:solidFill>
                <a:ea typeface="+mn-lt"/>
                <a:cs typeface="+mn-lt"/>
              </a:rPr>
              <a:t>alternativas encontradas.</a:t>
            </a:r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F860B6F-2FE3-4DE6-9496-980E987E7466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8221D68-CEED-411C-AC3A-7A72C437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701" y="3611380"/>
            <a:ext cx="2937452" cy="1192694"/>
          </a:xfrm>
        </p:spPr>
        <p:txBody>
          <a:bodyPr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/>
              <a:t>A </a:t>
            </a:r>
            <a:r>
              <a:rPr lang="en-GB" err="1"/>
              <a:t>Rússia</a:t>
            </a:r>
            <a:r>
              <a:rPr lang="en-GB"/>
              <a:t> é o quarto </a:t>
            </a:r>
            <a:r>
              <a:rPr lang="en-GB" err="1"/>
              <a:t>país</a:t>
            </a:r>
            <a:r>
              <a:rPr lang="en-GB"/>
              <a:t> da </a:t>
            </a:r>
            <a:r>
              <a:rPr lang="en-GB" err="1"/>
              <a:t>europa</a:t>
            </a:r>
            <a:r>
              <a:rPr lang="en-GB"/>
              <a:t> com </a:t>
            </a:r>
            <a:r>
              <a:rPr lang="en-GB" err="1"/>
              <a:t>maior</a:t>
            </a:r>
            <a:r>
              <a:rPr lang="en-GB"/>
              <a:t> </a:t>
            </a:r>
            <a:r>
              <a:rPr lang="en-GB" err="1"/>
              <a:t>mortalidade</a:t>
            </a:r>
            <a:r>
              <a:rPr lang="en-GB"/>
              <a:t> </a:t>
            </a:r>
            <a:r>
              <a:rPr lang="en-GB" err="1"/>
              <a:t>infantil</a:t>
            </a:r>
            <a:r>
              <a:rPr lang="en-GB"/>
              <a:t> (4.9/1000 </a:t>
            </a:r>
            <a:r>
              <a:rPr lang="en-GB" err="1"/>
              <a:t>em</a:t>
            </a:r>
            <a:r>
              <a:rPr lang="en-GB"/>
              <a:t> 2019);</a:t>
            </a:r>
            <a:endParaRPr lang="pt-PT"/>
          </a:p>
          <a:p>
            <a:endParaRPr lang="en-GB">
              <a:cs typeface="Calibri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0EBA51D-BA19-453B-856F-01148078D9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4701" y="5752570"/>
            <a:ext cx="2937452" cy="1106662"/>
          </a:xfrm>
        </p:spPr>
        <p:txBody>
          <a:bodyPr rtlCol="0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GB"/>
              <a:t>A </a:t>
            </a:r>
            <a:r>
              <a:rPr lang="en-GB" err="1"/>
              <a:t>economia</a:t>
            </a:r>
            <a:r>
              <a:rPr lang="en-GB"/>
              <a:t> </a:t>
            </a:r>
            <a:r>
              <a:rPr lang="en-GB" err="1"/>
              <a:t>russa</a:t>
            </a:r>
            <a:r>
              <a:rPr lang="en-GB"/>
              <a:t> </a:t>
            </a:r>
            <a:r>
              <a:rPr lang="en-GB" err="1"/>
              <a:t>está</a:t>
            </a:r>
            <a:r>
              <a:rPr lang="en-GB"/>
              <a:t> </a:t>
            </a:r>
            <a:r>
              <a:rPr lang="en-GB" err="1"/>
              <a:t>em</a:t>
            </a:r>
            <a:r>
              <a:rPr lang="en-GB"/>
              <a:t> </a:t>
            </a:r>
            <a:r>
              <a:rPr lang="en-GB" err="1"/>
              <a:t>declínio</a:t>
            </a:r>
            <a:r>
              <a:rPr lang="en-GB"/>
              <a:t>, </a:t>
            </a:r>
            <a:r>
              <a:rPr lang="en-GB" err="1"/>
              <a:t>parte</a:t>
            </a:r>
            <a:r>
              <a:rPr lang="en-GB"/>
              <a:t> </a:t>
            </a:r>
            <a:r>
              <a:rPr lang="en-GB" err="1"/>
              <a:t>devido</a:t>
            </a:r>
            <a:r>
              <a:rPr lang="en-GB"/>
              <a:t> </a:t>
            </a:r>
            <a:r>
              <a:rPr lang="en-GB" err="1"/>
              <a:t>às</a:t>
            </a:r>
            <a:r>
              <a:rPr lang="en-GB"/>
              <a:t> </a:t>
            </a:r>
            <a:r>
              <a:rPr lang="en-GB" err="1"/>
              <a:t>grandes</a:t>
            </a:r>
            <a:r>
              <a:rPr lang="en-GB"/>
              <a:t> </a:t>
            </a:r>
            <a:r>
              <a:rPr lang="en-GB" err="1"/>
              <a:t>multinacionais</a:t>
            </a:r>
            <a:r>
              <a:rPr lang="en-GB"/>
              <a:t> se </a:t>
            </a:r>
            <a:r>
              <a:rPr lang="en-GB" err="1"/>
              <a:t>terem</a:t>
            </a:r>
            <a:r>
              <a:rPr lang="en-GB"/>
              <a:t> </a:t>
            </a:r>
            <a:r>
              <a:rPr lang="en-GB" err="1"/>
              <a:t>retirado</a:t>
            </a:r>
            <a:r>
              <a:rPr lang="en-GB"/>
              <a:t> de </a:t>
            </a:r>
            <a:r>
              <a:rPr lang="en-GB" err="1"/>
              <a:t>território</a:t>
            </a:r>
            <a:r>
              <a:rPr lang="en-GB"/>
              <a:t> </a:t>
            </a:r>
            <a:r>
              <a:rPr lang="en-GB" err="1"/>
              <a:t>russo</a:t>
            </a:r>
            <a:r>
              <a:rPr lang="en-GB"/>
              <a:t>;</a:t>
            </a:r>
          </a:p>
          <a:p>
            <a:endParaRPr lang="en-GB">
              <a:cs typeface="Calibri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4701" y="4651011"/>
            <a:ext cx="3255568" cy="1106662"/>
          </a:xfrm>
        </p:spPr>
        <p:txBody>
          <a:bodyPr rtlCol="0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GB" err="1"/>
              <a:t>Algumas</a:t>
            </a:r>
            <a:r>
              <a:rPr lang="en-GB"/>
              <a:t> </a:t>
            </a:r>
            <a:r>
              <a:rPr lang="en-GB" err="1"/>
              <a:t>empresas</a:t>
            </a:r>
            <a:r>
              <a:rPr lang="en-GB"/>
              <a:t> </a:t>
            </a:r>
            <a:r>
              <a:rPr lang="en-GB" err="1"/>
              <a:t>como</a:t>
            </a:r>
            <a:r>
              <a:rPr lang="en-GB"/>
              <a:t> a Nestlé </a:t>
            </a:r>
            <a:r>
              <a:rPr lang="en-GB" err="1"/>
              <a:t>continuam</a:t>
            </a:r>
            <a:r>
              <a:rPr lang="en-GB"/>
              <a:t> a vender </a:t>
            </a:r>
            <a:r>
              <a:rPr lang="en-GB" err="1"/>
              <a:t>produtos</a:t>
            </a:r>
            <a:r>
              <a:rPr lang="en-GB"/>
              <a:t> 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Rússia</a:t>
            </a:r>
            <a:r>
              <a:rPr lang="en-GB"/>
              <a:t>, </a:t>
            </a:r>
            <a:r>
              <a:rPr lang="en-GB" err="1"/>
              <a:t>sendo</a:t>
            </a:r>
            <a:r>
              <a:rPr lang="en-GB"/>
              <a:t> </a:t>
            </a:r>
            <a:r>
              <a:rPr lang="en-GB" err="1"/>
              <a:t>esses</a:t>
            </a:r>
            <a:r>
              <a:rPr lang="en-GB"/>
              <a:t> </a:t>
            </a:r>
            <a:r>
              <a:rPr lang="en-GB" err="1"/>
              <a:t>exclusivamente</a:t>
            </a:r>
            <a:r>
              <a:rPr lang="en-GB"/>
              <a:t> de </a:t>
            </a:r>
            <a:r>
              <a:rPr lang="en-GB" err="1"/>
              <a:t>primeira</a:t>
            </a:r>
            <a:r>
              <a:rPr lang="en-GB"/>
              <a:t> </a:t>
            </a:r>
            <a:r>
              <a:rPr lang="en-GB" err="1"/>
              <a:t>necessidade</a:t>
            </a:r>
            <a:r>
              <a:rPr lang="en-GB"/>
              <a:t>;</a:t>
            </a:r>
          </a:p>
          <a:p>
            <a:endParaRPr lang="en-GB">
              <a:cs typeface="Calibri"/>
            </a:endParaRPr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51" y="2929503"/>
            <a:ext cx="3500317" cy="682498"/>
          </a:xfrm>
        </p:spPr>
        <p:txBody>
          <a:bodyPr rtlCol="0">
            <a:normAutofit/>
          </a:bodyPr>
          <a:lstStyle/>
          <a:p>
            <a:r>
              <a:rPr lang="en-GB" sz="4000"/>
              <a:t>Factos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CB5563-390B-38E9-3478-D59A1594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" y="1101"/>
            <a:ext cx="5819463" cy="30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4B3799-F1E2-FECD-4BBC-FA69660B6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9" y="3084214"/>
            <a:ext cx="6080464" cy="37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B27B927-C6B1-A2B0-67AE-A50EBA375A15}"/>
              </a:ext>
            </a:extLst>
          </p:cNvPr>
          <p:cNvSpPr txBox="1"/>
          <p:nvPr/>
        </p:nvSpPr>
        <p:spPr>
          <a:xfrm>
            <a:off x="0" y="-1"/>
            <a:ext cx="2422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sp>
        <p:nvSpPr>
          <p:cNvPr id="19" name="Title 44">
            <a:extLst>
              <a:ext uri="{FF2B5EF4-FFF2-40B4-BE49-F238E27FC236}">
                <a16:creationId xmlns:a16="http://schemas.microsoft.com/office/drawing/2014/main" id="{AF6D579B-3537-D20E-8D9D-4BD4E1BAC5B8}"/>
              </a:ext>
            </a:extLst>
          </p:cNvPr>
          <p:cNvSpPr txBox="1">
            <a:spLocks/>
          </p:cNvSpPr>
          <p:nvPr/>
        </p:nvSpPr>
        <p:spPr>
          <a:xfrm>
            <a:off x="6099920" y="28315"/>
            <a:ext cx="3500317" cy="682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/>
              <a:t>Pros e Contras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218CBEE-1F8E-9918-230D-89CFE3117092}"/>
              </a:ext>
            </a:extLst>
          </p:cNvPr>
          <p:cNvSpPr txBox="1"/>
          <p:nvPr/>
        </p:nvSpPr>
        <p:spPr>
          <a:xfrm>
            <a:off x="6096000" y="1146699"/>
            <a:ext cx="2935123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1400" spc="100"/>
              <a:t>Desassociação da Federação russa;</a:t>
            </a:r>
          </a:p>
          <a:p>
            <a:pPr marL="285750" indent="-285750">
              <a:buFont typeface="Arial"/>
              <a:buChar char="•"/>
            </a:pPr>
            <a:r>
              <a:rPr lang="pt-PT" sz="1400" spc="100"/>
              <a:t>Contribuição para o isolamento tecnológico da Rússia;</a:t>
            </a:r>
            <a:endParaRPr lang="pt-PT" sz="1400" spc="1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sz="1400" spc="100"/>
              <a:t>Dificultar o acesso a tecnologia mais avançada;</a:t>
            </a:r>
            <a:endParaRPr lang="pt-PT" sz="1400" spc="100">
              <a:cs typeface="Calibri" panose="020F0502020204030204"/>
            </a:endParaRPr>
          </a:p>
          <a:p>
            <a:pPr algn="l"/>
            <a:endParaRPr lang="pt-PT">
              <a:cs typeface="Calibr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6401F9-DAD9-E8FA-7CE4-46342546C139}"/>
              </a:ext>
            </a:extLst>
          </p:cNvPr>
          <p:cNvSpPr txBox="1"/>
          <p:nvPr/>
        </p:nvSpPr>
        <p:spPr>
          <a:xfrm>
            <a:off x="9351145" y="1146700"/>
            <a:ext cx="2844274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1400" spc="100"/>
              <a:t>Redução do rendimento empresarial;</a:t>
            </a:r>
          </a:p>
          <a:p>
            <a:pPr marL="285750" indent="-285750">
              <a:buFont typeface="Arial"/>
              <a:buChar char="•"/>
            </a:pPr>
            <a:r>
              <a:rPr lang="pt-PT" sz="1400" spc="100"/>
              <a:t>Pôr em risco a vida de recém-nascidos;</a:t>
            </a:r>
          </a:p>
          <a:p>
            <a:pPr algn="l"/>
            <a:endParaRPr lang="pt-PT">
              <a:cs typeface="Calibri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06B44B3-0DBA-E9A6-C692-A8A992633D40}"/>
              </a:ext>
            </a:extLst>
          </p:cNvPr>
          <p:cNvSpPr txBox="1"/>
          <p:nvPr/>
        </p:nvSpPr>
        <p:spPr>
          <a:xfrm>
            <a:off x="6096001" y="776795"/>
            <a:ext cx="29404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cap="all" spc="100">
                <a:solidFill>
                  <a:schemeClr val="accent4"/>
                </a:solidFill>
                <a:latin typeface="+mj-lt"/>
              </a:rPr>
              <a:t>Prós</a:t>
            </a:r>
            <a:r>
              <a:rPr lang="pt-PT" sz="2000">
                <a:solidFill>
                  <a:schemeClr val="accent1"/>
                </a:solidFill>
                <a:cs typeface="Calibri"/>
              </a:rPr>
              <a:t>:</a:t>
            </a:r>
            <a:endParaRPr lang="pt-PT" sz="2000">
              <a:solidFill>
                <a:schemeClr val="accent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398A284-0638-DE47-3F92-A7F6DB085AD4}"/>
              </a:ext>
            </a:extLst>
          </p:cNvPr>
          <p:cNvSpPr txBox="1"/>
          <p:nvPr/>
        </p:nvSpPr>
        <p:spPr>
          <a:xfrm>
            <a:off x="9351147" y="747203"/>
            <a:ext cx="29404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cap="all" spc="100">
                <a:solidFill>
                  <a:schemeClr val="accent4"/>
                </a:solidFill>
                <a:latin typeface="+mj-lt"/>
              </a:rPr>
              <a:t>Contras</a:t>
            </a:r>
            <a:r>
              <a:rPr lang="pt-PT" sz="2000">
                <a:solidFill>
                  <a:schemeClr val="accent1"/>
                </a:solidFill>
                <a:cs typeface="Calibri"/>
              </a:rPr>
              <a:t>:</a:t>
            </a:r>
          </a:p>
        </p:txBody>
      </p:sp>
      <p:pic>
        <p:nvPicPr>
          <p:cNvPr id="31" name="Imagem 31" descr="Uma imagem com texto, exterior, pessoa, símbolo&#10;&#10;Descrição gerada automaticamente">
            <a:extLst>
              <a:ext uri="{FF2B5EF4-FFF2-40B4-BE49-F238E27FC236}">
                <a16:creationId xmlns:a16="http://schemas.microsoft.com/office/drawing/2014/main" id="{57B30656-DF69-ED93-67B7-504ABE57E2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03" t="-5882" r="143" b="-420"/>
          <a:stretch/>
        </p:blipFill>
        <p:spPr>
          <a:xfrm>
            <a:off x="9217402" y="4448633"/>
            <a:ext cx="2938906" cy="2408890"/>
          </a:xfrm>
          <a:prstGeom prst="rect">
            <a:avLst/>
          </a:prstGeom>
          <a:ln>
            <a:solidFill>
              <a:srgbClr val="4472C4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45" grpId="0"/>
      <p:bldP spid="20" grpId="0"/>
      <p:bldP spid="22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F860B6F-2FE3-4DE6-9496-980E987E7466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70582"/>
            <a:ext cx="3281555" cy="1859645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/>
              <a:t>Bem-estar,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/>
              <a:t>Felicidade,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/>
              <a:t>Danos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691079"/>
            <a:ext cx="3281555" cy="426393"/>
          </a:xfrm>
        </p:spPr>
        <p:txBody>
          <a:bodyPr rtlCol="0"/>
          <a:lstStyle/>
          <a:p>
            <a:pPr rtl="0"/>
            <a:r>
              <a:rPr lang="en-GB"/>
              <a:t>Utilitarian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9178B061-1219-4E97-B5B0-FA9EAEEF2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200" y="4319198"/>
            <a:ext cx="3281555" cy="1348174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/>
              <a:t>Estabilidade,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/>
              <a:t>Bem-estar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3939694"/>
            <a:ext cx="3281555" cy="426393"/>
          </a:xfrm>
        </p:spPr>
        <p:txBody>
          <a:bodyPr rtlCol="0"/>
          <a:lstStyle/>
          <a:p>
            <a:pPr rtl="0"/>
            <a:r>
              <a:rPr lang="en-GB"/>
              <a:t>Common Good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5159" y="2084919"/>
            <a:ext cx="3281555" cy="1859645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/>
              <a:t>Saúde</a:t>
            </a:r>
            <a:r>
              <a:rPr lang="en-GB"/>
              <a:t>,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/>
              <a:t>Alimentação</a:t>
            </a:r>
            <a:r>
              <a:rPr lang="en-GB"/>
              <a:t>,</a:t>
            </a:r>
            <a:endParaRPr lang="en-GB">
              <a:cs typeface="Calibri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/>
              <a:t>Vida</a:t>
            </a:r>
            <a:endParaRPr lang="en-GB">
              <a:cs typeface="Calibri"/>
            </a:endParaRP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65159" y="1705416"/>
            <a:ext cx="3281555" cy="426393"/>
          </a:xfrm>
        </p:spPr>
        <p:txBody>
          <a:bodyPr rtlCol="0"/>
          <a:lstStyle/>
          <a:p>
            <a:pPr rtl="0"/>
            <a:r>
              <a:rPr lang="en-GB"/>
              <a:t>Rights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1BC05573-D015-4021-BA96-0C47487DBF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65159" y="4333535"/>
            <a:ext cx="3281555" cy="1348174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/>
              <a:t>Justiça,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/>
              <a:t>Bondade,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/>
              <a:t>Responsabilidade</a:t>
            </a:r>
            <a:endParaRPr lang="en-GB"/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E10D1C5B-3DED-475C-AC3D-D7A173AD65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65159" y="3954031"/>
            <a:ext cx="3281555" cy="426393"/>
          </a:xfrm>
        </p:spPr>
        <p:txBody>
          <a:bodyPr rtlCol="0"/>
          <a:lstStyle/>
          <a:p>
            <a:pPr rtl="0"/>
            <a:r>
              <a:rPr lang="en-GB"/>
              <a:t>Virtue 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89832" y="2084919"/>
            <a:ext cx="3281555" cy="1859645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/>
              <a:t>Igualdade</a:t>
            </a:r>
            <a:endParaRPr lang="en-GB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089832" y="1705416"/>
            <a:ext cx="3281555" cy="426393"/>
          </a:xfrm>
        </p:spPr>
        <p:txBody>
          <a:bodyPr rtlCol="0"/>
          <a:lstStyle/>
          <a:p>
            <a:pPr rtl="0"/>
            <a:r>
              <a:rPr lang="en-GB"/>
              <a:t>Justice</a:t>
            </a:r>
          </a:p>
        </p:txBody>
      </p:sp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25" y="680625"/>
            <a:ext cx="7377343" cy="66596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77369" y="3384188"/>
            <a:ext cx="3337712" cy="63919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/>
              <a:t>Final thoughts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14977" y="536147"/>
            <a:ext cx="4114800" cy="426393"/>
          </a:xfrm>
        </p:spPr>
        <p:txBody>
          <a:bodyPr rtlCol="0"/>
          <a:lstStyle/>
          <a:p>
            <a:pPr rtl="0"/>
            <a:r>
              <a:rPr lang="pt-PT"/>
              <a:t>Interromper vendas para a Rússia?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4521" y="1150219"/>
            <a:ext cx="3281555" cy="1125740"/>
          </a:xfrm>
        </p:spPr>
        <p:txBody>
          <a:bodyPr rtlCol="0"/>
          <a:lstStyle/>
          <a:p>
            <a:pPr marL="285750" indent="-285750">
              <a:buChar char="•"/>
            </a:pPr>
            <a:r>
              <a:rPr lang="pt-PT"/>
              <a:t>É eticamente correto inibir a Rússia de receber produtos de primeira necessidade?</a:t>
            </a:r>
          </a:p>
          <a:p>
            <a:pPr marL="285750" indent="-285750">
              <a:buChar char="•"/>
            </a:pPr>
            <a:r>
              <a:rPr lang="pt-PT">
                <a:cs typeface="Calibri"/>
              </a:rPr>
              <a:t>Que impacto tem na Ucrânia?</a:t>
            </a:r>
          </a:p>
          <a:p>
            <a:pPr marL="285750" indent="-285750">
              <a:buChar char="•"/>
            </a:pPr>
            <a:endParaRPr lang="pt-PT">
              <a:cs typeface="Calibri"/>
            </a:endParaRPr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18189" y="2740137"/>
            <a:ext cx="3281555" cy="428891"/>
          </a:xfrm>
        </p:spPr>
        <p:txBody>
          <a:bodyPr rtlCol="0"/>
          <a:lstStyle/>
          <a:p>
            <a:r>
              <a:rPr lang="pt-PT">
                <a:cs typeface="Calibri Light"/>
              </a:rPr>
              <a:t>QUE ABORDAGENS SERIAM MAIS CORRETAS PARA OS DOIS LADOS?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649F134A-1B56-4E11-A372-68E33FEC1E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69409" y="3311771"/>
            <a:ext cx="3281556" cy="1429216"/>
          </a:xfrm>
        </p:spPr>
        <p:txBody>
          <a:bodyPr rtlCol="0">
            <a:normAutofit/>
          </a:bodyPr>
          <a:lstStyle/>
          <a:p>
            <a:pPr marL="285750" indent="-285750">
              <a:buChar char="•"/>
            </a:pPr>
            <a:r>
              <a:rPr lang="pt-PT">
                <a:cs typeface="Calibri"/>
              </a:rPr>
              <a:t>Existe forma de não beneficiar nenhum dos lados?</a:t>
            </a:r>
          </a:p>
          <a:p>
            <a:pPr marL="285750" indent="-285750">
              <a:buChar char="•"/>
            </a:pPr>
            <a:r>
              <a:rPr lang="pt-PT">
                <a:cs typeface="Calibri"/>
              </a:rPr>
              <a:t>As empresas adotaram essas abordagens?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F860B6F-2FE3-4DE6-9496-980E987E7466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E6F27-3463-6A78-C066-E6FCCAE6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61" y="5282845"/>
            <a:ext cx="1570979" cy="4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B507DD-FA83-BD9F-9236-1E6E78744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t="15370" r="24511" b="11390"/>
          <a:stretch/>
        </p:blipFill>
        <p:spPr bwMode="auto">
          <a:xfrm>
            <a:off x="4796295" y="4900039"/>
            <a:ext cx="815241" cy="113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C50CC90-B964-FA24-6D91-6C187FF5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43" y="5026731"/>
            <a:ext cx="915927" cy="101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64E93AB-AFBA-FE07-8A46-B001F12D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298" y="5133317"/>
            <a:ext cx="1340934" cy="7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E8EF5ED-1774-F2EA-937F-0D822966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538" y="5077852"/>
            <a:ext cx="995556" cy="8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Uma imagem com escuro, céu noturno&#10;&#10;Descrição gerada automaticamente">
            <a:extLst>
              <a:ext uri="{FF2B5EF4-FFF2-40B4-BE49-F238E27FC236}">
                <a16:creationId xmlns:a16="http://schemas.microsoft.com/office/drawing/2014/main" id="{460BF698-D00A-19C4-F093-E77791A1F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425" y="2680316"/>
            <a:ext cx="2743200" cy="1679729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EE6201AD-71DC-328C-B870-578ADAE688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1631" y="637581"/>
            <a:ext cx="2170072" cy="16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08FD8-5125-42C9-8D64-75AA059BF8C2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8C8D88-C1B9-4BB3-8CF4-AA0F02CC0C7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D3147F-17C1-4C4C-A1F9-80FC5807016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Venda de produtos essenciais à Rússia</vt:lpstr>
      <vt:lpstr>Introdução</vt:lpstr>
      <vt:lpstr>Factos</vt:lpstr>
      <vt:lpstr>The Different Approaches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revision>1</cp:revision>
  <dcterms:created xsi:type="dcterms:W3CDTF">2022-12-15T12:34:05Z</dcterms:created>
  <dcterms:modified xsi:type="dcterms:W3CDTF">2022-12-16T15:34:07Z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