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62" r:id="rId5"/>
    <p:sldId id="260" r:id="rId6"/>
    <p:sldId id="263" r:id="rId7"/>
    <p:sldId id="264" r:id="rId8"/>
    <p:sldId id="268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CA0D1-D9BB-C566-51D5-43351926FBCC}" v="419" dt="2024-05-24T08:04:13.267"/>
    <p1510:client id="{10E1E625-61DF-4F9C-8548-464CFA0A3D9D}" v="318" dt="2024-05-24T08:09:28.278"/>
    <p1510:client id="{BD3F634C-BE7D-985C-5B3D-3B905E008CCC}" v="197" dt="2024-05-24T00:44:02.640"/>
    <p1510:client id="{EDB3D0FC-8A53-D84C-2161-315CD66ABA4D}" v="1544" dt="2024-05-24T00:38:58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a72d2029b1ab3ca9a1857ee8d8b2ab1dd57b6559c2ec020d1e61a190ef655b6d::" providerId="AD" clId="Web-{EDB3D0FC-8A53-D84C-2161-315CD66ABA4D}"/>
    <pc:docChg chg="addSld modSld sldOrd addMainMaster delMainMaster">
      <pc:chgData name="Guest User" userId="S::urn:spo:anon#a72d2029b1ab3ca9a1857ee8d8b2ab1dd57b6559c2ec020d1e61a190ef655b6d::" providerId="AD" clId="Web-{EDB3D0FC-8A53-D84C-2161-315CD66ABA4D}" dt="2024-05-24T00:38:58.945" v="1533" actId="1076"/>
      <pc:docMkLst>
        <pc:docMk/>
      </pc:docMkLst>
      <pc:sldChg chg="modSp mod modClrScheme chgLayout">
        <pc:chgData name="Guest User" userId="S::urn:spo:anon#a72d2029b1ab3ca9a1857ee8d8b2ab1dd57b6559c2ec020d1e61a190ef655b6d::" providerId="AD" clId="Web-{EDB3D0FC-8A53-D84C-2161-315CD66ABA4D}" dt="2024-05-23T22:16:16.358" v="0"/>
        <pc:sldMkLst>
          <pc:docMk/>
          <pc:sldMk cId="2563142906" sldId="256"/>
        </pc:sldMkLst>
        <pc:spChg chg="mod ord">
          <ac:chgData name="Guest User" userId="S::urn:spo:anon#a72d2029b1ab3ca9a1857ee8d8b2ab1dd57b6559c2ec020d1e61a190ef655b6d::" providerId="AD" clId="Web-{EDB3D0FC-8A53-D84C-2161-315CD66ABA4D}" dt="2024-05-23T22:16:16.358" v="0"/>
          <ac:spMkLst>
            <pc:docMk/>
            <pc:sldMk cId="2563142906" sldId="256"/>
            <ac:spMk id="2" creationId="{65C6DA59-5A89-C721-EEEC-CC65B94ACCD3}"/>
          </ac:spMkLst>
        </pc:spChg>
        <pc:spChg chg="mod ord">
          <ac:chgData name="Guest User" userId="S::urn:spo:anon#a72d2029b1ab3ca9a1857ee8d8b2ab1dd57b6559c2ec020d1e61a190ef655b6d::" providerId="AD" clId="Web-{EDB3D0FC-8A53-D84C-2161-315CD66ABA4D}" dt="2024-05-23T22:16:16.358" v="0"/>
          <ac:spMkLst>
            <pc:docMk/>
            <pc:sldMk cId="2563142906" sldId="256"/>
            <ac:spMk id="3" creationId="{1DE9C8F0-64C7-9D16-D101-0390CA46A1A2}"/>
          </ac:spMkLst>
        </pc:spChg>
      </pc:sldChg>
      <pc:sldChg chg="addSp delSp">
        <pc:chgData name="Guest User" userId="S::urn:spo:anon#a72d2029b1ab3ca9a1857ee8d8b2ab1dd57b6559c2ec020d1e61a190ef655b6d::" providerId="AD" clId="Web-{EDB3D0FC-8A53-D84C-2161-315CD66ABA4D}" dt="2024-05-23T22:28:06.444" v="469"/>
        <pc:sldMkLst>
          <pc:docMk/>
          <pc:sldMk cId="1129448834" sldId="257"/>
        </pc:sldMkLst>
        <pc:inkChg chg="add del">
          <ac:chgData name="Guest User" userId="S::urn:spo:anon#a72d2029b1ab3ca9a1857ee8d8b2ab1dd57b6559c2ec020d1e61a190ef655b6d::" providerId="AD" clId="Web-{EDB3D0FC-8A53-D84C-2161-315CD66ABA4D}" dt="2024-05-23T22:28:06.444" v="469"/>
          <ac:inkMkLst>
            <pc:docMk/>
            <pc:sldMk cId="1129448834" sldId="257"/>
            <ac:inkMk id="4" creationId="{ACA63E08-B3D9-06EC-E65A-EF7ED2A4067E}"/>
          </ac:inkMkLst>
        </pc:inkChg>
      </pc:sldChg>
      <pc:sldChg chg="addSp modSp new ord">
        <pc:chgData name="Guest User" userId="S::urn:spo:anon#a72d2029b1ab3ca9a1857ee8d8b2ab1dd57b6559c2ec020d1e61a190ef655b6d::" providerId="AD" clId="Web-{EDB3D0FC-8A53-D84C-2161-315CD66ABA4D}" dt="2024-05-23T22:27:22.427" v="467"/>
        <pc:sldMkLst>
          <pc:docMk/>
          <pc:sldMk cId="3107932492" sldId="258"/>
        </pc:sldMkLst>
        <pc:spChg chg="mod">
          <ac:chgData name="Guest User" userId="S::urn:spo:anon#a72d2029b1ab3ca9a1857ee8d8b2ab1dd57b6559c2ec020d1e61a190ef655b6d::" providerId="AD" clId="Web-{EDB3D0FC-8A53-D84C-2161-315CD66ABA4D}" dt="2024-05-23T22:17:33.330" v="11" actId="20577"/>
          <ac:spMkLst>
            <pc:docMk/>
            <pc:sldMk cId="3107932492" sldId="258"/>
            <ac:spMk id="2" creationId="{C576C664-1A75-50AC-ED5E-5D8CCC0EC6E1}"/>
          </ac:spMkLst>
        </pc:spChg>
        <pc:spChg chg="mod">
          <ac:chgData name="Guest User" userId="S::urn:spo:anon#a72d2029b1ab3ca9a1857ee8d8b2ab1dd57b6559c2ec020d1e61a190ef655b6d::" providerId="AD" clId="Web-{EDB3D0FC-8A53-D84C-2161-315CD66ABA4D}" dt="2024-05-23T22:26:59.144" v="464" actId="20577"/>
          <ac:spMkLst>
            <pc:docMk/>
            <pc:sldMk cId="3107932492" sldId="258"/>
            <ac:spMk id="3" creationId="{6D5960AF-65A9-353D-A612-88587AAF3912}"/>
          </ac:spMkLst>
        </pc:spChg>
        <pc:picChg chg="add mod">
          <ac:chgData name="Guest User" userId="S::urn:spo:anon#a72d2029b1ab3ca9a1857ee8d8b2ab1dd57b6559c2ec020d1e61a190ef655b6d::" providerId="AD" clId="Web-{EDB3D0FC-8A53-D84C-2161-315CD66ABA4D}" dt="2024-05-23T22:27:19.801" v="466" actId="1076"/>
          <ac:picMkLst>
            <pc:docMk/>
            <pc:sldMk cId="3107932492" sldId="258"/>
            <ac:picMk id="5" creationId="{1E51C480-F790-8FB0-9785-3BB07C06D007}"/>
          </ac:picMkLst>
        </pc:picChg>
        <pc:inkChg chg="add">
          <ac:chgData name="Guest User" userId="S::urn:spo:anon#a72d2029b1ab3ca9a1857ee8d8b2ab1dd57b6559c2ec020d1e61a190ef655b6d::" providerId="AD" clId="Web-{EDB3D0FC-8A53-D84C-2161-315CD66ABA4D}" dt="2024-05-23T22:27:22.427" v="467"/>
          <ac:inkMkLst>
            <pc:docMk/>
            <pc:sldMk cId="3107932492" sldId="258"/>
            <ac:inkMk id="6" creationId="{E489BC80-920F-DCC8-B3A2-CC5E13B873AF}"/>
          </ac:inkMkLst>
        </pc:inkChg>
      </pc:sldChg>
      <pc:sldChg chg="addSp delSp modSp">
        <pc:chgData name="Guest User" userId="S::urn:spo:anon#a72d2029b1ab3ca9a1857ee8d8b2ab1dd57b6559c2ec020d1e61a190ef655b6d::" providerId="AD" clId="Web-{EDB3D0FC-8A53-D84C-2161-315CD66ABA4D}" dt="2024-05-24T00:09:30.870" v="863" actId="20577"/>
        <pc:sldMkLst>
          <pc:docMk/>
          <pc:sldMk cId="2158751617" sldId="260"/>
        </pc:sldMkLst>
        <pc:spChg chg="mod">
          <ac:chgData name="Guest User" userId="S::urn:spo:anon#a72d2029b1ab3ca9a1857ee8d8b2ab1dd57b6559c2ec020d1e61a190ef655b6d::" providerId="AD" clId="Web-{EDB3D0FC-8A53-D84C-2161-315CD66ABA4D}" dt="2024-05-23T23:04:09.099" v="502" actId="20577"/>
          <ac:spMkLst>
            <pc:docMk/>
            <pc:sldMk cId="2158751617" sldId="260"/>
            <ac:spMk id="2" creationId="{E1707A7F-353B-03FD-E4EC-16C7C37E4B2A}"/>
          </ac:spMkLst>
        </pc:spChg>
        <pc:spChg chg="mod">
          <ac:chgData name="Guest User" userId="S::urn:spo:anon#a72d2029b1ab3ca9a1857ee8d8b2ab1dd57b6559c2ec020d1e61a190ef655b6d::" providerId="AD" clId="Web-{EDB3D0FC-8A53-D84C-2161-315CD66ABA4D}" dt="2024-05-24T00:09:30.870" v="863" actId="20577"/>
          <ac:spMkLst>
            <pc:docMk/>
            <pc:sldMk cId="2158751617" sldId="260"/>
            <ac:spMk id="3" creationId="{D7CCC278-0246-245F-EC03-440EEFDC2B23}"/>
          </ac:spMkLst>
        </pc:spChg>
        <pc:inkChg chg="add del">
          <ac:chgData name="Guest User" userId="S::urn:spo:anon#a72d2029b1ab3ca9a1857ee8d8b2ab1dd57b6559c2ec020d1e61a190ef655b6d::" providerId="AD" clId="Web-{EDB3D0FC-8A53-D84C-2161-315CD66ABA4D}" dt="2024-05-23T23:03:35.050" v="471"/>
          <ac:inkMkLst>
            <pc:docMk/>
            <pc:sldMk cId="2158751617" sldId="260"/>
            <ac:inkMk id="4" creationId="{BB447F34-50F0-3649-3061-6A2A17746E26}"/>
          </ac:inkMkLst>
        </pc:inkChg>
      </pc:sldChg>
      <pc:sldChg chg="modSp">
        <pc:chgData name="Guest User" userId="S::urn:spo:anon#a72d2029b1ab3ca9a1857ee8d8b2ab1dd57b6559c2ec020d1e61a190ef655b6d::" providerId="AD" clId="Web-{EDB3D0FC-8A53-D84C-2161-315CD66ABA4D}" dt="2024-05-23T23:50:35.749" v="533" actId="20577"/>
        <pc:sldMkLst>
          <pc:docMk/>
          <pc:sldMk cId="4160354451" sldId="262"/>
        </pc:sldMkLst>
        <pc:spChg chg="mod">
          <ac:chgData name="Guest User" userId="S::urn:spo:anon#a72d2029b1ab3ca9a1857ee8d8b2ab1dd57b6559c2ec020d1e61a190ef655b6d::" providerId="AD" clId="Web-{EDB3D0FC-8A53-D84C-2161-315CD66ABA4D}" dt="2024-05-23T23:50:35.749" v="533" actId="20577"/>
          <ac:spMkLst>
            <pc:docMk/>
            <pc:sldMk cId="4160354451" sldId="262"/>
            <ac:spMk id="3" creationId="{1FD5DC11-C56E-4A6B-666D-CD2CE278F5BD}"/>
          </ac:spMkLst>
        </pc:spChg>
      </pc:sldChg>
      <pc:sldChg chg="modSp add replId">
        <pc:chgData name="Guest User" userId="S::urn:spo:anon#a72d2029b1ab3ca9a1857ee8d8b2ab1dd57b6559c2ec020d1e61a190ef655b6d::" providerId="AD" clId="Web-{EDB3D0FC-8A53-D84C-2161-315CD66ABA4D}" dt="2024-05-24T00:17:00.484" v="1260" actId="20577"/>
        <pc:sldMkLst>
          <pc:docMk/>
          <pc:sldMk cId="1267895894" sldId="263"/>
        </pc:sldMkLst>
        <pc:spChg chg="mod">
          <ac:chgData name="Guest User" userId="S::urn:spo:anon#a72d2029b1ab3ca9a1857ee8d8b2ab1dd57b6559c2ec020d1e61a190ef655b6d::" providerId="AD" clId="Web-{EDB3D0FC-8A53-D84C-2161-315CD66ABA4D}" dt="2024-05-24T00:17:00.484" v="1260" actId="20577"/>
          <ac:spMkLst>
            <pc:docMk/>
            <pc:sldMk cId="1267895894" sldId="263"/>
            <ac:spMk id="3" creationId="{D7CCC278-0246-245F-EC03-440EEFDC2B23}"/>
          </ac:spMkLst>
        </pc:spChg>
      </pc:sldChg>
      <pc:sldChg chg="addSp delSp modSp add replId">
        <pc:chgData name="Guest User" userId="S::urn:spo:anon#a72d2029b1ab3ca9a1857ee8d8b2ab1dd57b6559c2ec020d1e61a190ef655b6d::" providerId="AD" clId="Web-{EDB3D0FC-8A53-D84C-2161-315CD66ABA4D}" dt="2024-05-24T00:38:58.945" v="1533" actId="1076"/>
        <pc:sldMkLst>
          <pc:docMk/>
          <pc:sldMk cId="2931025307" sldId="264"/>
        </pc:sldMkLst>
        <pc:spChg chg="mod">
          <ac:chgData name="Guest User" userId="S::urn:spo:anon#a72d2029b1ab3ca9a1857ee8d8b2ab1dd57b6559c2ec020d1e61a190ef655b6d::" providerId="AD" clId="Web-{EDB3D0FC-8A53-D84C-2161-315CD66ABA4D}" dt="2024-05-24T00:35:12.188" v="1520" actId="20577"/>
          <ac:spMkLst>
            <pc:docMk/>
            <pc:sldMk cId="2931025307" sldId="264"/>
            <ac:spMk id="3" creationId="{D7CCC278-0246-245F-EC03-440EEFDC2B23}"/>
          </ac:spMkLst>
        </pc:spChg>
        <pc:picChg chg="add mod">
          <ac:chgData name="Guest User" userId="S::urn:spo:anon#a72d2029b1ab3ca9a1857ee8d8b2ab1dd57b6559c2ec020d1e61a190ef655b6d::" providerId="AD" clId="Web-{EDB3D0FC-8A53-D84C-2161-315CD66ABA4D}" dt="2024-05-24T00:35:54.502" v="1526"/>
          <ac:picMkLst>
            <pc:docMk/>
            <pc:sldMk cId="2931025307" sldId="264"/>
            <ac:picMk id="5" creationId="{AA2B3B0C-62E3-D699-D029-018E6968D0CB}"/>
          </ac:picMkLst>
        </pc:picChg>
        <pc:picChg chg="add mod">
          <ac:chgData name="Guest User" userId="S::urn:spo:anon#a72d2029b1ab3ca9a1857ee8d8b2ab1dd57b6559c2ec020d1e61a190ef655b6d::" providerId="AD" clId="Web-{EDB3D0FC-8A53-D84C-2161-315CD66ABA4D}" dt="2024-05-24T00:38:58.945" v="1533" actId="1076"/>
          <ac:picMkLst>
            <pc:docMk/>
            <pc:sldMk cId="2931025307" sldId="264"/>
            <ac:picMk id="6" creationId="{C4CB179B-D030-9801-4C83-CFD13607EC17}"/>
          </ac:picMkLst>
        </pc:picChg>
        <pc:inkChg chg="add del">
          <ac:chgData name="Guest User" userId="S::urn:spo:anon#a72d2029b1ab3ca9a1857ee8d8b2ab1dd57b6559c2ec020d1e61a190ef655b6d::" providerId="AD" clId="Web-{EDB3D0FC-8A53-D84C-2161-315CD66ABA4D}" dt="2024-05-24T00:32:21.366" v="1262"/>
          <ac:inkMkLst>
            <pc:docMk/>
            <pc:sldMk cId="2931025307" sldId="264"/>
            <ac:inkMk id="4" creationId="{70FD2591-63FE-AF52-B037-C20E574B68A4}"/>
          </ac:inkMkLst>
        </pc:inkChg>
      </pc:sldChg>
      <pc:sldMasterChg chg="del delSldLayout">
        <pc:chgData name="Guest User" userId="S::urn:spo:anon#a72d2029b1ab3ca9a1857ee8d8b2ab1dd57b6559c2ec020d1e61a190ef655b6d::" providerId="AD" clId="Web-{EDB3D0FC-8A53-D84C-2161-315CD66ABA4D}" dt="2024-05-23T22:16:16.358" v="0"/>
        <pc:sldMasterMkLst>
          <pc:docMk/>
          <pc:sldMasterMk cId="445460058" sldId="2147483648"/>
        </pc:sldMasterMkLst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702365163" sldId="2147483649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2227217121" sldId="2147483650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3396426405" sldId="2147483651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4260149531" sldId="2147483652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2702221718" sldId="2147483653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3698729245" sldId="2147483654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1106364840" sldId="2147483655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285108454" sldId="2147483656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1336078052" sldId="2147483657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2736108728" sldId="2147483658"/>
          </pc:sldLayoutMkLst>
        </pc:sldLayoutChg>
        <pc:sldLayoutChg chg="del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445460058" sldId="2147483648"/>
            <pc:sldLayoutMk cId="3373973828" sldId="2147483659"/>
          </pc:sldLayoutMkLst>
        </pc:sldLayoutChg>
      </pc:sldMasterChg>
      <pc:sldMasterChg chg="add addSldLayout modSldLayout">
        <pc:chgData name="Guest User" userId="S::urn:spo:anon#a72d2029b1ab3ca9a1857ee8d8b2ab1dd57b6559c2ec020d1e61a190ef655b6d::" providerId="AD" clId="Web-{EDB3D0FC-8A53-D84C-2161-315CD66ABA4D}" dt="2024-05-23T22:16:16.358" v="0"/>
        <pc:sldMasterMkLst>
          <pc:docMk/>
          <pc:sldMasterMk cId="2865441733" sldId="2147483660"/>
        </pc:sldMasterMkLst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3073804377" sldId="2147483661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3054316251" sldId="2147483662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67678216" sldId="2147483663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737998774" sldId="2147483664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1189799026" sldId="2147483665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1015557709" sldId="2147483666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1731604820" sldId="2147483667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1038399199" sldId="2147483668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1302247631" sldId="2147483669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4019297252" sldId="2147483670"/>
          </pc:sldLayoutMkLst>
        </pc:sldLayoutChg>
        <pc:sldLayoutChg chg="add mod replId">
          <pc:chgData name="Guest User" userId="S::urn:spo:anon#a72d2029b1ab3ca9a1857ee8d8b2ab1dd57b6559c2ec020d1e61a190ef655b6d::" providerId="AD" clId="Web-{EDB3D0FC-8A53-D84C-2161-315CD66ABA4D}" dt="2024-05-23T22:16:16.358" v="0"/>
          <pc:sldLayoutMkLst>
            <pc:docMk/>
            <pc:sldMasterMk cId="2865441733" sldId="2147483660"/>
            <pc:sldLayoutMk cId="256410538" sldId="2147483671"/>
          </pc:sldLayoutMkLst>
        </pc:sldLayoutChg>
      </pc:sldMasterChg>
    </pc:docChg>
  </pc:docChgLst>
  <pc:docChgLst>
    <pc:chgData name="Utilizador Convidado" userId="S::urn:spo:anon#a72d2029b1ab3ca9a1857ee8d8b2ab1dd57b6559c2ec020d1e61a190ef655b6d::" providerId="AD" clId="Web-{BD3F634C-BE7D-985C-5B3D-3B905E008CCC}"/>
    <pc:docChg chg="addSld modSld sldOrd addMainMaster delMainMaster">
      <pc:chgData name="Utilizador Convidado" userId="S::urn:spo:anon#a72d2029b1ab3ca9a1857ee8d8b2ab1dd57b6559c2ec020d1e61a190ef655b6d::" providerId="AD" clId="Web-{BD3F634C-BE7D-985C-5B3D-3B905E008CCC}" dt="2024-05-24T00:44:05.984" v="194"/>
      <pc:docMkLst>
        <pc:docMk/>
      </pc:docMkLst>
      <pc:sldChg chg="addSp modSp mod setBg modClrScheme chgLayout">
        <pc:chgData name="Utilizador Convidado" userId="S::urn:spo:anon#a72d2029b1ab3ca9a1857ee8d8b2ab1dd57b6559c2ec020d1e61a190ef655b6d::" providerId="AD" clId="Web-{BD3F634C-BE7D-985C-5B3D-3B905E008CCC}" dt="2024-05-24T00:18:54.929" v="26" actId="20577"/>
        <pc:sldMkLst>
          <pc:docMk/>
          <pc:sldMk cId="2563142906" sldId="256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18:02.818" v="15"/>
          <ac:spMkLst>
            <pc:docMk/>
            <pc:sldMk cId="2563142906" sldId="256"/>
            <ac:spMk id="2" creationId="{65C6DA59-5A89-C721-EEEC-CC65B94ACCD3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8:54.929" v="26" actId="20577"/>
          <ac:spMkLst>
            <pc:docMk/>
            <pc:sldMk cId="2563142906" sldId="256"/>
            <ac:spMk id="3" creationId="{1DE9C8F0-64C7-9D16-D101-0390CA46A1A2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18:02.818" v="15"/>
          <ac:spMkLst>
            <pc:docMk/>
            <pc:sldMk cId="2563142906" sldId="256"/>
            <ac:spMk id="11" creationId="{81C3F628-5B34-4667-8612-453FE911B8A3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18:02.818" v="15"/>
          <ac:spMkLst>
            <pc:docMk/>
            <pc:sldMk cId="2563142906" sldId="256"/>
            <ac:spMk id="13" creationId="{0DBDFBF2-B362-492A-8738-4B63A8F62D5C}"/>
          </ac:spMkLst>
        </pc:spChg>
        <pc:picChg chg="add">
          <ac:chgData name="Utilizador Convidado" userId="S::urn:spo:anon#a72d2029b1ab3ca9a1857ee8d8b2ab1dd57b6559c2ec020d1e61a190ef655b6d::" providerId="AD" clId="Web-{BD3F634C-BE7D-985C-5B3D-3B905E008CCC}" dt="2024-05-24T00:18:02.818" v="15"/>
          <ac:picMkLst>
            <pc:docMk/>
            <pc:sldMk cId="2563142906" sldId="256"/>
            <ac:picMk id="5" creationId="{D549D355-14D4-941F-4768-E4A7C933D535}"/>
          </ac:picMkLst>
        </pc:picChg>
        <pc:cxnChg chg="add">
          <ac:chgData name="Utilizador Convidado" userId="S::urn:spo:anon#a72d2029b1ab3ca9a1857ee8d8b2ab1dd57b6559c2ec020d1e61a190ef655b6d::" providerId="AD" clId="Web-{BD3F634C-BE7D-985C-5B3D-3B905E008CCC}" dt="2024-05-24T00:18:02.818" v="15"/>
          <ac:cxnSpMkLst>
            <pc:docMk/>
            <pc:sldMk cId="2563142906" sldId="256"/>
            <ac:cxnSpMk id="9" creationId="{69D9DF09-3F4C-4E74-A38E-FCBC288C51B8}"/>
          </ac:cxnSpMkLst>
        </pc:cxnChg>
      </pc:sldChg>
      <pc:sldChg chg="modSp mod modClrScheme chgLayout">
        <pc:chgData name="Utilizador Convidado" userId="S::urn:spo:anon#a72d2029b1ab3ca9a1857ee8d8b2ab1dd57b6559c2ec020d1e61a190ef655b6d::" providerId="AD" clId="Web-{BD3F634C-BE7D-985C-5B3D-3B905E008CCC}" dt="2024-05-24T00:17:53.380" v="14"/>
        <pc:sldMkLst>
          <pc:docMk/>
          <pc:sldMk cId="3107932492" sldId="258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3107932492" sldId="258"/>
            <ac:spMk id="2" creationId="{C576C664-1A75-50AC-ED5E-5D8CCC0EC6E1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3107932492" sldId="258"/>
            <ac:spMk id="3" creationId="{6D5960AF-65A9-353D-A612-88587AAF3912}"/>
          </ac:spMkLst>
        </pc:spChg>
      </pc:sldChg>
      <pc:sldChg chg="modSp mod modClrScheme chgLayout">
        <pc:chgData name="Utilizador Convidado" userId="S::urn:spo:anon#a72d2029b1ab3ca9a1857ee8d8b2ab1dd57b6559c2ec020d1e61a190ef655b6d::" providerId="AD" clId="Web-{BD3F634C-BE7D-985C-5B3D-3B905E008CCC}" dt="2024-05-24T00:17:53.380" v="14"/>
        <pc:sldMkLst>
          <pc:docMk/>
          <pc:sldMk cId="2158751617" sldId="260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2158751617" sldId="260"/>
            <ac:spMk id="2" creationId="{E1707A7F-353B-03FD-E4EC-16C7C37E4B2A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2158751617" sldId="260"/>
            <ac:spMk id="3" creationId="{D7CCC278-0246-245F-EC03-440EEFDC2B23}"/>
          </ac:spMkLst>
        </pc:spChg>
      </pc:sldChg>
      <pc:sldChg chg="addSp modSp mod modClrScheme chgLayout">
        <pc:chgData name="Utilizador Convidado" userId="S::urn:spo:anon#a72d2029b1ab3ca9a1857ee8d8b2ab1dd57b6559c2ec020d1e61a190ef655b6d::" providerId="AD" clId="Web-{BD3F634C-BE7D-985C-5B3D-3B905E008CCC}" dt="2024-05-24T00:21:10.095" v="28" actId="20577"/>
        <pc:sldMkLst>
          <pc:docMk/>
          <pc:sldMk cId="1750419586" sldId="261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21:10.095" v="28" actId="20577"/>
          <ac:spMkLst>
            <pc:docMk/>
            <pc:sldMk cId="1750419586" sldId="261"/>
            <ac:spMk id="2" creationId="{194BEC0F-CFBC-B095-35A8-7E91574DAF60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1750419586" sldId="261"/>
            <ac:spMk id="3" creationId="{6F2D0E4E-A719-F511-50F3-D627FD2E75E8}"/>
          </ac:spMkLst>
        </pc:spChg>
        <pc:picChg chg="add mod">
          <ac:chgData name="Utilizador Convidado" userId="S::urn:spo:anon#a72d2029b1ab3ca9a1857ee8d8b2ab1dd57b6559c2ec020d1e61a190ef655b6d::" providerId="AD" clId="Web-{BD3F634C-BE7D-985C-5B3D-3B905E008CCC}" dt="2024-05-24T00:17:38.927" v="12" actId="1076"/>
          <ac:picMkLst>
            <pc:docMk/>
            <pc:sldMk cId="1750419586" sldId="261"/>
            <ac:picMk id="4" creationId="{9AD6AAEB-753A-58F1-C9C8-D4BA01059267}"/>
          </ac:picMkLst>
        </pc:picChg>
      </pc:sldChg>
      <pc:sldChg chg="addSp modSp mod modClrScheme chgLayout">
        <pc:chgData name="Utilizador Convidado" userId="S::urn:spo:anon#a72d2029b1ab3ca9a1857ee8d8b2ab1dd57b6559c2ec020d1e61a190ef655b6d::" providerId="AD" clId="Web-{BD3F634C-BE7D-985C-5B3D-3B905E008CCC}" dt="2024-05-24T00:17:53.380" v="14"/>
        <pc:sldMkLst>
          <pc:docMk/>
          <pc:sldMk cId="4160354451" sldId="262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4160354451" sldId="262"/>
            <ac:spMk id="2" creationId="{05C157BA-4095-465F-1CF3-021E04103C03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4160354451" sldId="262"/>
            <ac:spMk id="3" creationId="{1FD5DC11-C56E-4A6B-666D-CD2CE278F5BD}"/>
          </ac:spMkLst>
        </pc:spChg>
        <pc:picChg chg="add mod">
          <ac:chgData name="Utilizador Convidado" userId="S::urn:spo:anon#a72d2029b1ab3ca9a1857ee8d8b2ab1dd57b6559c2ec020d1e61a190ef655b6d::" providerId="AD" clId="Web-{BD3F634C-BE7D-985C-5B3D-3B905E008CCC}" dt="2024-05-23T23:11:04.827" v="0"/>
          <ac:picMkLst>
            <pc:docMk/>
            <pc:sldMk cId="4160354451" sldId="262"/>
            <ac:picMk id="4" creationId="{DBC8B492-CB5E-AA8C-9EA2-63FC218F66E1}"/>
          </ac:picMkLst>
        </pc:picChg>
        <pc:picChg chg="mod">
          <ac:chgData name="Utilizador Convidado" userId="S::urn:spo:anon#a72d2029b1ab3ca9a1857ee8d8b2ab1dd57b6559c2ec020d1e61a190ef655b6d::" providerId="AD" clId="Web-{BD3F634C-BE7D-985C-5B3D-3B905E008CCC}" dt="2024-05-23T23:38:39.051" v="4" actId="1076"/>
          <ac:picMkLst>
            <pc:docMk/>
            <pc:sldMk cId="4160354451" sldId="262"/>
            <ac:picMk id="6" creationId="{FACD7804-4BA8-F28C-4A9E-86500E60EF8F}"/>
          </ac:picMkLst>
        </pc:picChg>
      </pc:sldChg>
      <pc:sldChg chg="modSp mod modClrScheme chgLayout">
        <pc:chgData name="Utilizador Convidado" userId="S::urn:spo:anon#a72d2029b1ab3ca9a1857ee8d8b2ab1dd57b6559c2ec020d1e61a190ef655b6d::" providerId="AD" clId="Web-{BD3F634C-BE7D-985C-5B3D-3B905E008CCC}" dt="2024-05-24T00:17:53.380" v="14"/>
        <pc:sldMkLst>
          <pc:docMk/>
          <pc:sldMk cId="1267895894" sldId="263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1267895894" sldId="263"/>
            <ac:spMk id="2" creationId="{E1707A7F-353B-03FD-E4EC-16C7C37E4B2A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1267895894" sldId="263"/>
            <ac:spMk id="3" creationId="{D7CCC278-0246-245F-EC03-440EEFDC2B23}"/>
          </ac:spMkLst>
        </pc:spChg>
      </pc:sldChg>
      <pc:sldChg chg="modSp mod modClrScheme chgLayout">
        <pc:chgData name="Utilizador Convidado" userId="S::urn:spo:anon#a72d2029b1ab3ca9a1857ee8d8b2ab1dd57b6559c2ec020d1e61a190ef655b6d::" providerId="AD" clId="Web-{BD3F634C-BE7D-985C-5B3D-3B905E008CCC}" dt="2024-05-24T00:17:53.380" v="14"/>
        <pc:sldMkLst>
          <pc:docMk/>
          <pc:sldMk cId="2931025307" sldId="264"/>
        </pc:sldMkLst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2931025307" sldId="264"/>
            <ac:spMk id="2" creationId="{E1707A7F-353B-03FD-E4EC-16C7C37E4B2A}"/>
          </ac:spMkLst>
        </pc:spChg>
        <pc:spChg chg="mod ord">
          <ac:chgData name="Utilizador Convidado" userId="S::urn:spo:anon#a72d2029b1ab3ca9a1857ee8d8b2ab1dd57b6559c2ec020d1e61a190ef655b6d::" providerId="AD" clId="Web-{BD3F634C-BE7D-985C-5B3D-3B905E008CCC}" dt="2024-05-24T00:17:53.380" v="14"/>
          <ac:spMkLst>
            <pc:docMk/>
            <pc:sldMk cId="2931025307" sldId="264"/>
            <ac:spMk id="3" creationId="{D7CCC278-0246-245F-EC03-440EEFDC2B23}"/>
          </ac:spMkLst>
        </pc:spChg>
      </pc:sldChg>
      <pc:sldChg chg="addSp modSp new ord">
        <pc:chgData name="Utilizador Convidado" userId="S::urn:spo:anon#a72d2029b1ab3ca9a1857ee8d8b2ab1dd57b6559c2ec020d1e61a190ef655b6d::" providerId="AD" clId="Web-{BD3F634C-BE7D-985C-5B3D-3B905E008CCC}" dt="2024-05-24T00:40:12.416" v="191" actId="20577"/>
        <pc:sldMkLst>
          <pc:docMk/>
          <pc:sldMk cId="3843085239" sldId="265"/>
        </pc:sldMkLst>
        <pc:spChg chg="mod">
          <ac:chgData name="Utilizador Convidado" userId="S::urn:spo:anon#a72d2029b1ab3ca9a1857ee8d8b2ab1dd57b6559c2ec020d1e61a190ef655b6d::" providerId="AD" clId="Web-{BD3F634C-BE7D-985C-5B3D-3B905E008CCC}" dt="2024-05-24T00:40:12.416" v="191" actId="20577"/>
          <ac:spMkLst>
            <pc:docMk/>
            <pc:sldMk cId="3843085239" sldId="265"/>
            <ac:spMk id="2" creationId="{30750515-3D59-9FA7-DA81-9AA04E2C468A}"/>
          </ac:spMkLst>
        </pc:spChg>
        <pc:spChg chg="mod">
          <ac:chgData name="Utilizador Convidado" userId="S::urn:spo:anon#a72d2029b1ab3ca9a1857ee8d8b2ab1dd57b6559c2ec020d1e61a190ef655b6d::" providerId="AD" clId="Web-{BD3F634C-BE7D-985C-5B3D-3B905E008CCC}" dt="2024-05-24T00:31:37.457" v="171" actId="14100"/>
          <ac:spMkLst>
            <pc:docMk/>
            <pc:sldMk cId="3843085239" sldId="265"/>
            <ac:spMk id="3" creationId="{E4482339-5EAD-389D-18EB-BBB743600792}"/>
          </ac:spMkLst>
        </pc:spChg>
        <pc:picChg chg="add mod">
          <ac:chgData name="Utilizador Convidado" userId="S::urn:spo:anon#a72d2029b1ab3ca9a1857ee8d8b2ab1dd57b6559c2ec020d1e61a190ef655b6d::" providerId="AD" clId="Web-{BD3F634C-BE7D-985C-5B3D-3B905E008CCC}" dt="2024-05-24T00:31:39.066" v="173" actId="1076"/>
          <ac:picMkLst>
            <pc:docMk/>
            <pc:sldMk cId="3843085239" sldId="265"/>
            <ac:picMk id="4" creationId="{64D486B9-1E1D-97DC-67AE-BC3369A86E7E}"/>
          </ac:picMkLst>
        </pc:picChg>
      </pc:sldChg>
      <pc:sldChg chg="addSp delSp modSp new mod setBg">
        <pc:chgData name="Utilizador Convidado" userId="S::urn:spo:anon#a72d2029b1ab3ca9a1857ee8d8b2ab1dd57b6559c2ec020d1e61a190ef655b6d::" providerId="AD" clId="Web-{BD3F634C-BE7D-985C-5B3D-3B905E008CCC}" dt="2024-05-24T00:44:05.984" v="194"/>
        <pc:sldMkLst>
          <pc:docMk/>
          <pc:sldMk cId="1227387604" sldId="266"/>
        </pc:sldMkLst>
        <pc:spChg chg="mod">
          <ac:chgData name="Utilizador Convidado" userId="S::urn:spo:anon#a72d2029b1ab3ca9a1857ee8d8b2ab1dd57b6559c2ec020d1e61a190ef655b6d::" providerId="AD" clId="Web-{BD3F634C-BE7D-985C-5B3D-3B905E008CCC}" dt="2024-05-24T00:44:05.984" v="194"/>
          <ac:spMkLst>
            <pc:docMk/>
            <pc:sldMk cId="1227387604" sldId="266"/>
            <ac:spMk id="2" creationId="{C848FA3B-67D0-47E5-2F5C-27BD2AB8CAD5}"/>
          </ac:spMkLst>
        </pc:spChg>
        <pc:spChg chg="del">
          <ac:chgData name="Utilizador Convidado" userId="S::urn:spo:anon#a72d2029b1ab3ca9a1857ee8d8b2ab1dd57b6559c2ec020d1e61a190ef655b6d::" providerId="AD" clId="Web-{BD3F634C-BE7D-985C-5B3D-3B905E008CCC}" dt="2024-05-24T00:44:00.437" v="192"/>
          <ac:spMkLst>
            <pc:docMk/>
            <pc:sldMk cId="1227387604" sldId="266"/>
            <ac:spMk id="3" creationId="{E607D819-C56D-B34D-86A7-7BE05CD121A1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44:05.984" v="194"/>
          <ac:spMkLst>
            <pc:docMk/>
            <pc:sldMk cId="1227387604" sldId="266"/>
            <ac:spMk id="9" creationId="{1D1D1210-3BD3-4C6E-AD1B-07BFB5ABDD5C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44:05.984" v="194"/>
          <ac:spMkLst>
            <pc:docMk/>
            <pc:sldMk cId="1227387604" sldId="266"/>
            <ac:spMk id="11" creationId="{E4947F56-9DBB-4FF9-ABF2-5B7B3C7B5FC0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44:05.984" v="194"/>
          <ac:spMkLst>
            <pc:docMk/>
            <pc:sldMk cId="1227387604" sldId="266"/>
            <ac:spMk id="15" creationId="{64E74486-E6AB-4CA4-B730-DCB6EBC7B189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44:05.984" v="194"/>
          <ac:spMkLst>
            <pc:docMk/>
            <pc:sldMk cId="1227387604" sldId="266"/>
            <ac:spMk id="19" creationId="{F1720810-DC7C-41EE-8F6B-E884FA644E5A}"/>
          </ac:spMkLst>
        </pc:spChg>
        <pc:spChg chg="add">
          <ac:chgData name="Utilizador Convidado" userId="S::urn:spo:anon#a72d2029b1ab3ca9a1857ee8d8b2ab1dd57b6559c2ec020d1e61a190ef655b6d::" providerId="AD" clId="Web-{BD3F634C-BE7D-985C-5B3D-3B905E008CCC}" dt="2024-05-24T00:44:05.984" v="194"/>
          <ac:spMkLst>
            <pc:docMk/>
            <pc:sldMk cId="1227387604" sldId="266"/>
            <ac:spMk id="21" creationId="{F9D905F4-0739-470A-953A-6CDD9AD67E42}"/>
          </ac:spMkLst>
        </pc:spChg>
        <pc:picChg chg="add mod">
          <ac:chgData name="Utilizador Convidado" userId="S::urn:spo:anon#a72d2029b1ab3ca9a1857ee8d8b2ab1dd57b6559c2ec020d1e61a190ef655b6d::" providerId="AD" clId="Web-{BD3F634C-BE7D-985C-5B3D-3B905E008CCC}" dt="2024-05-24T00:44:05.984" v="194"/>
          <ac:picMkLst>
            <pc:docMk/>
            <pc:sldMk cId="1227387604" sldId="266"/>
            <ac:picMk id="4" creationId="{8D5D93CA-F934-9753-A176-F34E62CB9841}"/>
          </ac:picMkLst>
        </pc:picChg>
        <pc:cxnChg chg="add">
          <ac:chgData name="Utilizador Convidado" userId="S::urn:spo:anon#a72d2029b1ab3ca9a1857ee8d8b2ab1dd57b6559c2ec020d1e61a190ef655b6d::" providerId="AD" clId="Web-{BD3F634C-BE7D-985C-5B3D-3B905E008CCC}" dt="2024-05-24T00:44:05.984" v="194"/>
          <ac:cxnSpMkLst>
            <pc:docMk/>
            <pc:sldMk cId="1227387604" sldId="266"/>
            <ac:cxnSpMk id="13" creationId="{B6E21A4B-9996-44C9-AE8B-9B156A6CDFB6}"/>
          </ac:cxnSpMkLst>
        </pc:cxnChg>
        <pc:cxnChg chg="add">
          <ac:chgData name="Utilizador Convidado" userId="S::urn:spo:anon#a72d2029b1ab3ca9a1857ee8d8b2ab1dd57b6559c2ec020d1e61a190ef655b6d::" providerId="AD" clId="Web-{BD3F634C-BE7D-985C-5B3D-3B905E008CCC}" dt="2024-05-24T00:44:05.984" v="194"/>
          <ac:cxnSpMkLst>
            <pc:docMk/>
            <pc:sldMk cId="1227387604" sldId="266"/>
            <ac:cxnSpMk id="17" creationId="{5FD29D94-DCB8-41B5-B682-FE1CEFCB53D9}"/>
          </ac:cxnSpMkLst>
        </pc:cxnChg>
      </pc:sldChg>
      <pc:sldMasterChg chg="del delSldLayout">
        <pc:chgData name="Utilizador Convidado" userId="S::urn:spo:anon#a72d2029b1ab3ca9a1857ee8d8b2ab1dd57b6559c2ec020d1e61a190ef655b6d::" providerId="AD" clId="Web-{BD3F634C-BE7D-985C-5B3D-3B905E008CCC}" dt="2024-05-24T00:17:46.568" v="13"/>
        <pc:sldMasterMkLst>
          <pc:docMk/>
          <pc:sldMasterMk cId="2865441733" sldId="2147483660"/>
        </pc:sldMasterMkLst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3073804377" sldId="2147483661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3054316251" sldId="2147483662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67678216" sldId="2147483663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737998774" sldId="2147483664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1189799026" sldId="2147483665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1015557709" sldId="2147483666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1731604820" sldId="2147483667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1038399199" sldId="2147483668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1302247631" sldId="2147483669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4019297252" sldId="2147483670"/>
          </pc:sldLayoutMkLst>
        </pc:sldLayoutChg>
        <pc:sldLayoutChg chg="del">
          <pc:chgData name="Utilizador Convidado" userId="S::urn:spo:anon#a72d2029b1ab3ca9a1857ee8d8b2ab1dd57b6559c2ec020d1e61a190ef655b6d::" providerId="AD" clId="Web-{BD3F634C-BE7D-985C-5B3D-3B905E008CCC}" dt="2024-05-24T00:17:46.568" v="13"/>
          <pc:sldLayoutMkLst>
            <pc:docMk/>
            <pc:sldMasterMk cId="2865441733" sldId="2147483660"/>
            <pc:sldLayoutMk cId="256410538" sldId="2147483671"/>
          </pc:sldLayoutMkLst>
        </pc:sldLayoutChg>
      </pc:sldMasterChg>
      <pc:sldMasterChg chg="add del addSldLayout delSldLayout modSldLayout">
        <pc:chgData name="Utilizador Convidado" userId="S::urn:spo:anon#a72d2029b1ab3ca9a1857ee8d8b2ab1dd57b6559c2ec020d1e61a190ef655b6d::" providerId="AD" clId="Web-{BD3F634C-BE7D-985C-5B3D-3B905E008CCC}" dt="2024-05-24T00:17:53.380" v="14"/>
        <pc:sldMasterMkLst>
          <pc:docMk/>
          <pc:sldMasterMk cId="395624483" sldId="2147483672"/>
        </pc:sldMasterMkLst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561893075" sldId="2147483673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1286509543" sldId="2147483674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319138277" sldId="2147483675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1652481540" sldId="2147483676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2906907217" sldId="2147483677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968606717" sldId="2147483678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4069274837" sldId="2147483679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921171891" sldId="2147483680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3470957306" sldId="2147483681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4139211741" sldId="2147483682"/>
          </pc:sldLayoutMkLst>
        </pc:sldLayoutChg>
        <pc:sldLayoutChg chg="add del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395624483" sldId="2147483672"/>
            <pc:sldLayoutMk cId="2308056913" sldId="2147483683"/>
          </pc:sldLayoutMkLst>
        </pc:sldLayoutChg>
      </pc:sldMasterChg>
      <pc:sldMasterChg chg="add addSldLayout modSldLayout">
        <pc:chgData name="Utilizador Convidado" userId="S::urn:spo:anon#a72d2029b1ab3ca9a1857ee8d8b2ab1dd57b6559c2ec020d1e61a190ef655b6d::" providerId="AD" clId="Web-{BD3F634C-BE7D-985C-5B3D-3B905E008CCC}" dt="2024-05-24T00:17:53.380" v="14"/>
        <pc:sldMasterMkLst>
          <pc:docMk/>
          <pc:sldMasterMk cId="779040394" sldId="2147483684"/>
        </pc:sldMasterMkLst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1829964323" sldId="2147483685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1524120259" sldId="2147483686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2548754547" sldId="2147483687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700228300" sldId="2147483688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3673375873" sldId="2147483689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15908687" sldId="2147483690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1330527109" sldId="2147483691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419246588" sldId="2147483692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3520951510" sldId="2147483693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1041445365" sldId="2147483694"/>
          </pc:sldLayoutMkLst>
        </pc:sldLayoutChg>
        <pc:sldLayoutChg chg="add mod replId">
          <pc:chgData name="Utilizador Convidado" userId="S::urn:spo:anon#a72d2029b1ab3ca9a1857ee8d8b2ab1dd57b6559c2ec020d1e61a190ef655b6d::" providerId="AD" clId="Web-{BD3F634C-BE7D-985C-5B3D-3B905E008CCC}" dt="2024-05-24T00:17:53.380" v="14"/>
          <pc:sldLayoutMkLst>
            <pc:docMk/>
            <pc:sldMasterMk cId="779040394" sldId="2147483684"/>
            <pc:sldLayoutMk cId="4210113564" sldId="2147483695"/>
          </pc:sldLayoutMkLst>
        </pc:sldLayoutChg>
      </pc:sldMasterChg>
    </pc:docChg>
  </pc:docChgLst>
  <pc:docChgLst>
    <pc:chgData name="João André Roque Costa" userId="4e9dbcc0-692b-4fcb-a619-d669e129646c" providerId="ADAL" clId="{10E1E625-61DF-4F9C-8548-464CFA0A3D9D}"/>
    <pc:docChg chg="undo redo custSel addSld delSld modSld">
      <pc:chgData name="João André Roque Costa" userId="4e9dbcc0-692b-4fcb-a619-d669e129646c" providerId="ADAL" clId="{10E1E625-61DF-4F9C-8548-464CFA0A3D9D}" dt="2024-05-24T08:09:28.279" v="409" actId="478"/>
      <pc:docMkLst>
        <pc:docMk/>
      </pc:docMkLst>
      <pc:sldChg chg="modSp new mod">
        <pc:chgData name="João André Roque Costa" userId="4e9dbcc0-692b-4fcb-a619-d669e129646c" providerId="ADAL" clId="{10E1E625-61DF-4F9C-8548-464CFA0A3D9D}" dt="2024-05-23T22:12:28.834" v="86" actId="20577"/>
        <pc:sldMkLst>
          <pc:docMk/>
          <pc:sldMk cId="2563142906" sldId="256"/>
        </pc:sldMkLst>
        <pc:spChg chg="mod">
          <ac:chgData name="João André Roque Costa" userId="4e9dbcc0-692b-4fcb-a619-d669e129646c" providerId="ADAL" clId="{10E1E625-61DF-4F9C-8548-464CFA0A3D9D}" dt="2024-05-23T22:11:59.390" v="7" actId="27636"/>
          <ac:spMkLst>
            <pc:docMk/>
            <pc:sldMk cId="2563142906" sldId="256"/>
            <ac:spMk id="2" creationId="{65C6DA59-5A89-C721-EEEC-CC65B94ACCD3}"/>
          </ac:spMkLst>
        </pc:spChg>
        <pc:spChg chg="mod">
          <ac:chgData name="João André Roque Costa" userId="4e9dbcc0-692b-4fcb-a619-d669e129646c" providerId="ADAL" clId="{10E1E625-61DF-4F9C-8548-464CFA0A3D9D}" dt="2024-05-23T22:12:28.834" v="86" actId="20577"/>
          <ac:spMkLst>
            <pc:docMk/>
            <pc:sldMk cId="2563142906" sldId="256"/>
            <ac:spMk id="3" creationId="{1DE9C8F0-64C7-9D16-D101-0390CA46A1A2}"/>
          </ac:spMkLst>
        </pc:spChg>
      </pc:sldChg>
      <pc:sldChg chg="addSp delSp modSp new del mod setBg">
        <pc:chgData name="João André Roque Costa" userId="4e9dbcc0-692b-4fcb-a619-d669e129646c" providerId="ADAL" clId="{10E1E625-61DF-4F9C-8548-464CFA0A3D9D}" dt="2024-05-23T22:28:18.450" v="181" actId="47"/>
        <pc:sldMkLst>
          <pc:docMk/>
          <pc:sldMk cId="1129448834" sldId="257"/>
        </pc:sldMkLst>
        <pc:spChg chg="mod">
          <ac:chgData name="João André Roque Costa" userId="4e9dbcc0-692b-4fcb-a619-d669e129646c" providerId="ADAL" clId="{10E1E625-61DF-4F9C-8548-464CFA0A3D9D}" dt="2024-05-23T22:19:52.931" v="120" actId="26606"/>
          <ac:spMkLst>
            <pc:docMk/>
            <pc:sldMk cId="1129448834" sldId="257"/>
            <ac:spMk id="2" creationId="{EF7CF75B-A044-86B6-9F91-22F06B3395AA}"/>
          </ac:spMkLst>
        </pc:spChg>
        <pc:spChg chg="mod ord">
          <ac:chgData name="João André Roque Costa" userId="4e9dbcc0-692b-4fcb-a619-d669e129646c" providerId="ADAL" clId="{10E1E625-61DF-4F9C-8548-464CFA0A3D9D}" dt="2024-05-23T22:19:58.251" v="121" actId="14"/>
          <ac:spMkLst>
            <pc:docMk/>
            <pc:sldMk cId="1129448834" sldId="257"/>
            <ac:spMk id="3" creationId="{79EC9E2A-68B6-9003-D1BF-EF57C144DE34}"/>
          </ac:spMkLst>
        </pc:spChg>
        <pc:spChg chg="add">
          <ac:chgData name="João André Roque Costa" userId="4e9dbcc0-692b-4fcb-a619-d669e129646c" providerId="ADAL" clId="{10E1E625-61DF-4F9C-8548-464CFA0A3D9D}" dt="2024-05-23T22:19:52.931" v="120" actId="26606"/>
          <ac:spMkLst>
            <pc:docMk/>
            <pc:sldMk cId="1129448834" sldId="257"/>
            <ac:spMk id="12" creationId="{284B70D5-875B-433D-BDBD-1522A85D6C1D}"/>
          </ac:spMkLst>
        </pc:spChg>
        <pc:spChg chg="add">
          <ac:chgData name="João André Roque Costa" userId="4e9dbcc0-692b-4fcb-a619-d669e129646c" providerId="ADAL" clId="{10E1E625-61DF-4F9C-8548-464CFA0A3D9D}" dt="2024-05-23T22:19:52.931" v="120" actId="26606"/>
          <ac:spMkLst>
            <pc:docMk/>
            <pc:sldMk cId="1129448834" sldId="257"/>
            <ac:spMk id="16" creationId="{1E299956-A9E7-4FC1-A0B1-D590CA9730E8}"/>
          </ac:spMkLst>
        </pc:spChg>
        <pc:spChg chg="add">
          <ac:chgData name="João André Roque Costa" userId="4e9dbcc0-692b-4fcb-a619-d669e129646c" providerId="ADAL" clId="{10E1E625-61DF-4F9C-8548-464CFA0A3D9D}" dt="2024-05-23T22:19:52.931" v="120" actId="26606"/>
          <ac:spMkLst>
            <pc:docMk/>
            <pc:sldMk cId="1129448834" sldId="257"/>
            <ac:spMk id="18" creationId="{17FC539C-B783-4B03-9F9E-D13430F3F64F}"/>
          </ac:spMkLst>
        </pc:spChg>
        <pc:picChg chg="add del">
          <ac:chgData name="João André Roque Costa" userId="4e9dbcc0-692b-4fcb-a619-d669e129646c" providerId="ADAL" clId="{10E1E625-61DF-4F9C-8548-464CFA0A3D9D}" dt="2024-05-23T22:19:36.466" v="118" actId="478"/>
          <ac:picMkLst>
            <pc:docMk/>
            <pc:sldMk cId="1129448834" sldId="257"/>
            <ac:picMk id="5" creationId="{5E2EF04D-57C2-199E-77FC-7CE79BC069CA}"/>
          </ac:picMkLst>
        </pc:picChg>
        <pc:picChg chg="add del mod">
          <ac:chgData name="João André Roque Costa" userId="4e9dbcc0-692b-4fcb-a619-d669e129646c" providerId="ADAL" clId="{10E1E625-61DF-4F9C-8548-464CFA0A3D9D}" dt="2024-05-23T22:28:04.635" v="176" actId="478"/>
          <ac:picMkLst>
            <pc:docMk/>
            <pc:sldMk cId="1129448834" sldId="257"/>
            <ac:picMk id="7" creationId="{9D47A4A3-F2BE-DA23-6582-FE0042FD67E7}"/>
          </ac:picMkLst>
        </pc:picChg>
        <pc:cxnChg chg="add">
          <ac:chgData name="João André Roque Costa" userId="4e9dbcc0-692b-4fcb-a619-d669e129646c" providerId="ADAL" clId="{10E1E625-61DF-4F9C-8548-464CFA0A3D9D}" dt="2024-05-23T22:19:52.931" v="120" actId="26606"/>
          <ac:cxnSpMkLst>
            <pc:docMk/>
            <pc:sldMk cId="1129448834" sldId="257"/>
            <ac:cxnSpMk id="14" creationId="{C947DF4A-614C-4B4C-8B80-E5B9D8E8CFED}"/>
          </ac:cxnSpMkLst>
        </pc:cxnChg>
      </pc:sldChg>
      <pc:sldChg chg="delSp mod">
        <pc:chgData name="João André Roque Costa" userId="4e9dbcc0-692b-4fcb-a619-d669e129646c" providerId="ADAL" clId="{10E1E625-61DF-4F9C-8548-464CFA0A3D9D}" dt="2024-05-24T08:09:28.279" v="409" actId="478"/>
        <pc:sldMkLst>
          <pc:docMk/>
          <pc:sldMk cId="3107932492" sldId="258"/>
        </pc:sldMkLst>
        <pc:inkChg chg="del">
          <ac:chgData name="João André Roque Costa" userId="4e9dbcc0-692b-4fcb-a619-d669e129646c" providerId="ADAL" clId="{10E1E625-61DF-4F9C-8548-464CFA0A3D9D}" dt="2024-05-24T08:09:28.279" v="409" actId="478"/>
          <ac:inkMkLst>
            <pc:docMk/>
            <pc:sldMk cId="3107932492" sldId="258"/>
            <ac:inkMk id="6" creationId="{E489BC80-920F-DCC8-B3A2-CC5E13B873AF}"/>
          </ac:inkMkLst>
        </pc:inkChg>
      </pc:sldChg>
      <pc:sldChg chg="addSp delSp modSp new del mod setBg">
        <pc:chgData name="João André Roque Costa" userId="4e9dbcc0-692b-4fcb-a619-d669e129646c" providerId="ADAL" clId="{10E1E625-61DF-4F9C-8548-464CFA0A3D9D}" dt="2024-05-23T22:33:17.305" v="196" actId="47"/>
        <pc:sldMkLst>
          <pc:docMk/>
          <pc:sldMk cId="964263642" sldId="259"/>
        </pc:sldMkLst>
        <pc:spChg chg="mod">
          <ac:chgData name="João André Roque Costa" userId="4e9dbcc0-692b-4fcb-a619-d669e129646c" providerId="ADAL" clId="{10E1E625-61DF-4F9C-8548-464CFA0A3D9D}" dt="2024-05-23T22:28:03.831" v="166" actId="26606"/>
          <ac:spMkLst>
            <pc:docMk/>
            <pc:sldMk cId="964263642" sldId="259"/>
            <ac:spMk id="2" creationId="{DC4FF82B-321C-A7A0-818A-F808D165B62E}"/>
          </ac:spMkLst>
        </pc:spChg>
        <pc:spChg chg="mod">
          <ac:chgData name="João André Roque Costa" userId="4e9dbcc0-692b-4fcb-a619-d669e129646c" providerId="ADAL" clId="{10E1E625-61DF-4F9C-8548-464CFA0A3D9D}" dt="2024-05-23T22:28:04.371" v="168" actId="14100"/>
          <ac:spMkLst>
            <pc:docMk/>
            <pc:sldMk cId="964263642" sldId="259"/>
            <ac:spMk id="3" creationId="{B9172A2A-2E3E-20CA-F2CA-6C0E9984B12F}"/>
          </ac:spMkLst>
        </pc:spChg>
        <pc:picChg chg="add del mod">
          <ac:chgData name="João André Roque Costa" userId="4e9dbcc0-692b-4fcb-a619-d669e129646c" providerId="ADAL" clId="{10E1E625-61DF-4F9C-8548-464CFA0A3D9D}" dt="2024-05-23T22:32:34.361" v="185" actId="478"/>
          <ac:picMkLst>
            <pc:docMk/>
            <pc:sldMk cId="964263642" sldId="259"/>
            <ac:picMk id="4" creationId="{674847CB-3269-DC10-2799-A541EEAE6352}"/>
          </ac:picMkLst>
        </pc:picChg>
        <pc:picChg chg="add del">
          <ac:chgData name="João André Roque Costa" userId="4e9dbcc0-692b-4fcb-a619-d669e129646c" providerId="ADAL" clId="{10E1E625-61DF-4F9C-8548-464CFA0A3D9D}" dt="2024-05-23T22:32:54.791" v="190" actId="21"/>
          <ac:picMkLst>
            <pc:docMk/>
            <pc:sldMk cId="964263642" sldId="259"/>
            <ac:picMk id="6" creationId="{FACD7804-4BA8-F28C-4A9E-86500E60EF8F}"/>
          </ac:picMkLst>
        </pc:picChg>
      </pc:sldChg>
      <pc:sldChg chg="modSp new add del mod">
        <pc:chgData name="João André Roque Costa" userId="4e9dbcc0-692b-4fcb-a619-d669e129646c" providerId="ADAL" clId="{10E1E625-61DF-4F9C-8548-464CFA0A3D9D}" dt="2024-05-23T22:36:34.359" v="202" actId="20577"/>
        <pc:sldMkLst>
          <pc:docMk/>
          <pc:sldMk cId="2158751617" sldId="260"/>
        </pc:sldMkLst>
        <pc:spChg chg="mod">
          <ac:chgData name="João André Roque Costa" userId="4e9dbcc0-692b-4fcb-a619-d669e129646c" providerId="ADAL" clId="{10E1E625-61DF-4F9C-8548-464CFA0A3D9D}" dt="2024-05-23T22:36:34.359" v="202" actId="20577"/>
          <ac:spMkLst>
            <pc:docMk/>
            <pc:sldMk cId="2158751617" sldId="260"/>
            <ac:spMk id="2" creationId="{E1707A7F-353B-03FD-E4EC-16C7C37E4B2A}"/>
          </ac:spMkLst>
        </pc:spChg>
      </pc:sldChg>
      <pc:sldChg chg="modSp new mod">
        <pc:chgData name="João André Roque Costa" userId="4e9dbcc0-692b-4fcb-a619-d669e129646c" providerId="ADAL" clId="{10E1E625-61DF-4F9C-8548-464CFA0A3D9D}" dt="2024-05-23T23:04:48.770" v="221" actId="20577"/>
        <pc:sldMkLst>
          <pc:docMk/>
          <pc:sldMk cId="1750419586" sldId="261"/>
        </pc:sldMkLst>
        <pc:spChg chg="mod">
          <ac:chgData name="João André Roque Costa" userId="4e9dbcc0-692b-4fcb-a619-d669e129646c" providerId="ADAL" clId="{10E1E625-61DF-4F9C-8548-464CFA0A3D9D}" dt="2024-05-23T22:28:12.691" v="178"/>
          <ac:spMkLst>
            <pc:docMk/>
            <pc:sldMk cId="1750419586" sldId="261"/>
            <ac:spMk id="2" creationId="{194BEC0F-CFBC-B095-35A8-7E91574DAF60}"/>
          </ac:spMkLst>
        </pc:spChg>
        <pc:spChg chg="mod">
          <ac:chgData name="João André Roque Costa" userId="4e9dbcc0-692b-4fcb-a619-d669e129646c" providerId="ADAL" clId="{10E1E625-61DF-4F9C-8548-464CFA0A3D9D}" dt="2024-05-23T23:04:48.770" v="221" actId="20577"/>
          <ac:spMkLst>
            <pc:docMk/>
            <pc:sldMk cId="1750419586" sldId="261"/>
            <ac:spMk id="3" creationId="{6F2D0E4E-A719-F511-50F3-D627FD2E75E8}"/>
          </ac:spMkLst>
        </pc:spChg>
      </pc:sldChg>
      <pc:sldChg chg="addSp delSp modSp new mod">
        <pc:chgData name="João André Roque Costa" userId="4e9dbcc0-692b-4fcb-a619-d669e129646c" providerId="ADAL" clId="{10E1E625-61DF-4F9C-8548-464CFA0A3D9D}" dt="2024-05-23T23:48:58.907" v="408" actId="1038"/>
        <pc:sldMkLst>
          <pc:docMk/>
          <pc:sldMk cId="4160354451" sldId="262"/>
        </pc:sldMkLst>
        <pc:spChg chg="mod">
          <ac:chgData name="João André Roque Costa" userId="4e9dbcc0-692b-4fcb-a619-d669e129646c" providerId="ADAL" clId="{10E1E625-61DF-4F9C-8548-464CFA0A3D9D}" dt="2024-05-23T22:32:48.821" v="188"/>
          <ac:spMkLst>
            <pc:docMk/>
            <pc:sldMk cId="4160354451" sldId="262"/>
            <ac:spMk id="2" creationId="{05C157BA-4095-465F-1CF3-021E04103C03}"/>
          </ac:spMkLst>
        </pc:spChg>
        <pc:spChg chg="mod">
          <ac:chgData name="João André Roque Costa" userId="4e9dbcc0-692b-4fcb-a619-d669e129646c" providerId="ADAL" clId="{10E1E625-61DF-4F9C-8548-464CFA0A3D9D}" dt="2024-05-23T23:48:46.801" v="361"/>
          <ac:spMkLst>
            <pc:docMk/>
            <pc:sldMk cId="4160354451" sldId="262"/>
            <ac:spMk id="3" creationId="{1FD5DC11-C56E-4A6B-666D-CD2CE278F5BD}"/>
          </ac:spMkLst>
        </pc:spChg>
        <pc:picChg chg="del mod ord">
          <ac:chgData name="João André Roque Costa" userId="4e9dbcc0-692b-4fcb-a619-d669e129646c" providerId="ADAL" clId="{10E1E625-61DF-4F9C-8548-464CFA0A3D9D}" dt="2024-05-23T23:47:49.376" v="358" actId="478"/>
          <ac:picMkLst>
            <pc:docMk/>
            <pc:sldMk cId="4160354451" sldId="262"/>
            <ac:picMk id="4" creationId="{DBC8B492-CB5E-AA8C-9EA2-63FC218F66E1}"/>
          </ac:picMkLst>
        </pc:picChg>
        <pc:picChg chg="add mod">
          <ac:chgData name="João André Roque Costa" userId="4e9dbcc0-692b-4fcb-a619-d669e129646c" providerId="ADAL" clId="{10E1E625-61DF-4F9C-8548-464CFA0A3D9D}" dt="2024-05-23T23:48:58.907" v="408" actId="1038"/>
          <ac:picMkLst>
            <pc:docMk/>
            <pc:sldMk cId="4160354451" sldId="262"/>
            <ac:picMk id="6" creationId="{FACD7804-4BA8-F28C-4A9E-86500E60EF8F}"/>
          </ac:picMkLst>
        </pc:picChg>
      </pc:sldChg>
    </pc:docChg>
  </pc:docChgLst>
  <pc:docChgLst>
    <pc:chgData name="Guest User" userId="S::urn:spo:anon#a72d2029b1ab3ca9a1857ee8d8b2ab1dd57b6559c2ec020d1e61a190ef655b6d::" providerId="AD" clId="Web-{04CCA0D1-D9BB-C566-51D5-43351926FBCC}"/>
    <pc:docChg chg="addSld modSld sldOrd">
      <pc:chgData name="Guest User" userId="S::urn:spo:anon#a72d2029b1ab3ca9a1857ee8d8b2ab1dd57b6559c2ec020d1e61a190ef655b6d::" providerId="AD" clId="Web-{04CCA0D1-D9BB-C566-51D5-43351926FBCC}" dt="2024-05-24T08:04:09.580" v="432" actId="20577"/>
      <pc:docMkLst>
        <pc:docMk/>
      </pc:docMkLst>
      <pc:sldChg chg="addSp delSp modSp new ord">
        <pc:chgData name="Guest User" userId="S::urn:spo:anon#a72d2029b1ab3ca9a1857ee8d8b2ab1dd57b6559c2ec020d1e61a190ef655b6d::" providerId="AD" clId="Web-{04CCA0D1-D9BB-C566-51D5-43351926FBCC}" dt="2024-05-24T07:56:26.177" v="25"/>
        <pc:sldMkLst>
          <pc:docMk/>
          <pc:sldMk cId="942804442" sldId="267"/>
        </pc:sldMkLst>
        <pc:spChg chg="mod">
          <ac:chgData name="Guest User" userId="S::urn:spo:anon#a72d2029b1ab3ca9a1857ee8d8b2ab1dd57b6559c2ec020d1e61a190ef655b6d::" providerId="AD" clId="Web-{04CCA0D1-D9BB-C566-51D5-43351926FBCC}" dt="2024-05-24T07:55:01.566" v="16" actId="20577"/>
          <ac:spMkLst>
            <pc:docMk/>
            <pc:sldMk cId="942804442" sldId="267"/>
            <ac:spMk id="2" creationId="{2FF79133-008C-84E3-3437-76E83FE4DC49}"/>
          </ac:spMkLst>
        </pc:spChg>
        <pc:spChg chg="del mod">
          <ac:chgData name="Guest User" userId="S::urn:spo:anon#a72d2029b1ab3ca9a1857ee8d8b2ab1dd57b6559c2ec020d1e61a190ef655b6d::" providerId="AD" clId="Web-{04CCA0D1-D9BB-C566-51D5-43351926FBCC}" dt="2024-05-24T07:55:05.566" v="17"/>
          <ac:spMkLst>
            <pc:docMk/>
            <pc:sldMk cId="942804442" sldId="267"/>
            <ac:spMk id="3" creationId="{64B99D80-1013-50BC-F53E-206836ACCD5F}"/>
          </ac:spMkLst>
        </pc:spChg>
        <pc:picChg chg="add mod">
          <ac:chgData name="Guest User" userId="S::urn:spo:anon#a72d2029b1ab3ca9a1857ee8d8b2ab1dd57b6559c2ec020d1e61a190ef655b6d::" providerId="AD" clId="Web-{04CCA0D1-D9BB-C566-51D5-43351926FBCC}" dt="2024-05-24T07:56:21.146" v="24" actId="1076"/>
          <ac:picMkLst>
            <pc:docMk/>
            <pc:sldMk cId="942804442" sldId="267"/>
            <ac:picMk id="4" creationId="{78CF64FF-AFE8-24C0-D6E1-40DF73B33B15}"/>
          </ac:picMkLst>
        </pc:picChg>
        <pc:picChg chg="add del mod">
          <ac:chgData name="Guest User" userId="S::urn:spo:anon#a72d2029b1ab3ca9a1857ee8d8b2ab1dd57b6559c2ec020d1e61a190ef655b6d::" providerId="AD" clId="Web-{04CCA0D1-D9BB-C566-51D5-43351926FBCC}" dt="2024-05-24T07:54:50.097" v="6"/>
          <ac:picMkLst>
            <pc:docMk/>
            <pc:sldMk cId="942804442" sldId="267"/>
            <ac:picMk id="5" creationId="{3683FCE5-6A46-EC78-BB8A-7B249D15A5EA}"/>
          </ac:picMkLst>
        </pc:picChg>
        <pc:inkChg chg="add del">
          <ac:chgData name="Guest User" userId="S::urn:spo:anon#a72d2029b1ab3ca9a1857ee8d8b2ab1dd57b6559c2ec020d1e61a190ef655b6d::" providerId="AD" clId="Web-{04CCA0D1-D9BB-C566-51D5-43351926FBCC}" dt="2024-05-24T07:55:30.520" v="20"/>
          <ac:inkMkLst>
            <pc:docMk/>
            <pc:sldMk cId="942804442" sldId="267"/>
            <ac:inkMk id="6" creationId="{E0964B0D-E020-28B5-9FA9-76475B6A7A3A}"/>
          </ac:inkMkLst>
        </pc:inkChg>
      </pc:sldChg>
      <pc:sldChg chg="addSp delSp modSp new ord">
        <pc:chgData name="Guest User" userId="S::urn:spo:anon#a72d2029b1ab3ca9a1857ee8d8b2ab1dd57b6559c2ec020d1e61a190ef655b6d::" providerId="AD" clId="Web-{04CCA0D1-D9BB-C566-51D5-43351926FBCC}" dt="2024-05-24T08:04:09.580" v="432" actId="20577"/>
        <pc:sldMkLst>
          <pc:docMk/>
          <pc:sldMk cId="356892159" sldId="268"/>
        </pc:sldMkLst>
        <pc:spChg chg="mod">
          <ac:chgData name="Guest User" userId="S::urn:spo:anon#a72d2029b1ab3ca9a1857ee8d8b2ab1dd57b6559c2ec020d1e61a190ef655b6d::" providerId="AD" clId="Web-{04CCA0D1-D9BB-C566-51D5-43351926FBCC}" dt="2024-05-24T08:04:09.580" v="432" actId="20577"/>
          <ac:spMkLst>
            <pc:docMk/>
            <pc:sldMk cId="356892159" sldId="268"/>
            <ac:spMk id="2" creationId="{2A30D3AB-1BFA-7346-0BA3-556AEB39C20B}"/>
          </ac:spMkLst>
        </pc:spChg>
        <pc:spChg chg="mod">
          <ac:chgData name="Guest User" userId="S::urn:spo:anon#a72d2029b1ab3ca9a1857ee8d8b2ab1dd57b6559c2ec020d1e61a190ef655b6d::" providerId="AD" clId="Web-{04CCA0D1-D9BB-C566-51D5-43351926FBCC}" dt="2024-05-24T08:03:58.017" v="427" actId="20577"/>
          <ac:spMkLst>
            <pc:docMk/>
            <pc:sldMk cId="356892159" sldId="268"/>
            <ac:spMk id="3" creationId="{F8850BB0-BD59-807B-FEFE-4142D4B9777C}"/>
          </ac:spMkLst>
        </pc:spChg>
        <pc:inkChg chg="add del">
          <ac:chgData name="Guest User" userId="S::urn:spo:anon#a72d2029b1ab3ca9a1857ee8d8b2ab1dd57b6559c2ec020d1e61a190ef655b6d::" providerId="AD" clId="Web-{04CCA0D1-D9BB-C566-51D5-43351926FBCC}" dt="2024-05-24T07:58:12.070" v="49"/>
          <ac:inkMkLst>
            <pc:docMk/>
            <pc:sldMk cId="356892159" sldId="268"/>
            <ac:inkMk id="4" creationId="{485D98E6-2B28-CDBB-6571-2A7BF70DCA32}"/>
          </ac:inkMkLst>
        </pc:inkChg>
        <pc:inkChg chg="add del">
          <ac:chgData name="Guest User" userId="S::urn:spo:anon#a72d2029b1ab3ca9a1857ee8d8b2ab1dd57b6559c2ec020d1e61a190ef655b6d::" providerId="AD" clId="Web-{04CCA0D1-D9BB-C566-51D5-43351926FBCC}" dt="2024-05-24T07:58:10.430" v="48"/>
          <ac:inkMkLst>
            <pc:docMk/>
            <pc:sldMk cId="356892159" sldId="268"/>
            <ac:inkMk id="5" creationId="{2C9F4588-18D2-A3D5-9519-5F9EAEC817E0}"/>
          </ac:inkMkLst>
        </pc:inkChg>
        <pc:inkChg chg="add del">
          <ac:chgData name="Guest User" userId="S::urn:spo:anon#a72d2029b1ab3ca9a1857ee8d8b2ab1dd57b6559c2ec020d1e61a190ef655b6d::" providerId="AD" clId="Web-{04CCA0D1-D9BB-C566-51D5-43351926FBCC}" dt="2024-05-24T07:58:10.430" v="47"/>
          <ac:inkMkLst>
            <pc:docMk/>
            <pc:sldMk cId="356892159" sldId="268"/>
            <ac:inkMk id="6" creationId="{E1F00CB6-A687-D15F-29E3-145E8FC25CA1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1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5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75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2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04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D549D355-14D4-941F-4768-E4A7C933D5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4483" r="-2" b="38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C6DA59-5A89-C721-EEEC-CC65B94AC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400"/>
              <a:t>Rein: Taming Tail Latency in Key-Value Stores via </a:t>
            </a:r>
            <a:r>
              <a:rPr lang="en-US" sz="7400" err="1"/>
              <a:t>Multiget</a:t>
            </a:r>
            <a:r>
              <a:rPr lang="en-US" sz="7400"/>
              <a:t>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9C8F0-64C7-9D16-D101-0390CA46A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395464"/>
            <a:ext cx="10068426" cy="193507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Waleed Reda, Marco Canini, Lalith Suresh, Dejan Kostic, Sean Braithwaite</a:t>
            </a:r>
          </a:p>
          <a:p>
            <a:endParaRPr 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Inês Garcia 99083, João Costa 99088, Miguel Mendo 99111</a:t>
            </a:r>
            <a:endParaRPr lang="en-US" sz="1500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D9DF09-3F4C-4E74-A38E-FCBC288C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C3F628-5B34-4667-8612-453FE911B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BDFBF2-B362-492A-8738-4B63A8F62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42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1D1210-3BD3-4C6E-AD1B-07BFB5ABD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47F56-9DBB-4FF9-ABF2-5B7B3C7B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E21A4B-9996-44C9-AE8B-9B156A6CD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4E74486-E6AB-4CA4-B730-DCB6EBC7B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48FA3B-67D0-47E5-2F5C-27BD2AB8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Evaluation</a:t>
            </a:r>
          </a:p>
        </p:txBody>
      </p:sp>
      <p:pic>
        <p:nvPicPr>
          <p:cNvPr id="4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8D5D93CA-F934-9753-A176-F34E62CB9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7" y="749548"/>
            <a:ext cx="10916463" cy="349326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D29D94-DCB8-41B5-B682-FE1CEFCB5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720810-DC7C-41EE-8F6B-E884FA644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D905F4-0739-470A-953A-6CDD9AD6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8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50515-3D59-9FA7-DA81-9AA04E2C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>
                <a:ea typeface="Calibri Light"/>
                <a:cs typeface="Calibri Light"/>
              </a:rPr>
              <a:t>Conclusion</a:t>
            </a:r>
            <a:endParaRPr lang="pt-BR" err="1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82339-5EAD-389D-18EB-BBB74360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lnSpc>
                <a:spcPct val="150000"/>
              </a:lnSpc>
              <a:buFont typeface="Courier New" panose="020F0502020204030204" pitchFamily="34" charset="0"/>
              <a:buChar char="o"/>
            </a:pP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Investigation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latency-causing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factors</a:t>
            </a:r>
            <a:endParaRPr lang="pt-BR" sz="200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  <a:buFont typeface="Courier New" panose="020F0502020204030204" pitchFamily="34" charset="0"/>
              <a:buChar char="o"/>
            </a:pP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Assessment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potential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for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latency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reduction</a:t>
            </a:r>
            <a:endParaRPr lang="pt-BR" sz="200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  <a:buFont typeface="Courier New" panose="020F0502020204030204" pitchFamily="34" charset="0"/>
              <a:buChar char="o"/>
            </a:pP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Design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Implementation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pt-BR" sz="200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Rein</a:t>
            </a:r>
            <a:endParaRPr lang="pt-BR" sz="2000">
              <a:solidFill>
                <a:schemeClr val="tx1"/>
              </a:solidFill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  <a:buFont typeface="Courier New" panose="020F0502020204030204" pitchFamily="34" charset="0"/>
              <a:buChar char="o"/>
            </a:pPr>
            <a:r>
              <a:rPr lang="pt-BR" sz="2000" err="1">
                <a:solidFill>
                  <a:schemeClr val="tx1"/>
                </a:solidFill>
                <a:ea typeface="+mn-lt"/>
                <a:cs typeface="+mn-lt"/>
              </a:rPr>
              <a:t>Evaluation</a:t>
            </a:r>
            <a:endParaRPr lang="pt-BR" sz="200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4" name="Imagem 3" descr="What is Latency? and Why it does matter? – Design Gateway's Technology Blog">
            <a:extLst>
              <a:ext uri="{FF2B5EF4-FFF2-40B4-BE49-F238E27FC236}">
                <a16:creationId xmlns:a16="http://schemas.microsoft.com/office/drawing/2014/main" id="{64D486B9-1E1D-97DC-67AE-BC3369A8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53" y="3982954"/>
            <a:ext cx="5771147" cy="18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C0F-CFBC-B095-35A8-7E91574D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0E4E-A719-F511-50F3-D627FD2E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Context</a:t>
            </a:r>
            <a:r>
              <a:rPr lang="en-US"/>
              <a:t>: The importance of reducing tail latencies in distributed key-value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Problem</a:t>
            </a:r>
            <a:r>
              <a:rPr lang="en-US" sz="1800"/>
              <a:t>: </a:t>
            </a:r>
            <a:r>
              <a:rPr lang="en-US"/>
              <a:t>Variability in latency distributions for </a:t>
            </a:r>
            <a:r>
              <a:rPr lang="en-US" err="1"/>
              <a:t>multiget</a:t>
            </a:r>
            <a:r>
              <a:rPr lang="en-US"/>
              <a:t> requests in key-value stores like Cassandra.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Objective</a:t>
            </a:r>
            <a:r>
              <a:rPr lang="en-US" sz="1800"/>
              <a:t>: </a:t>
            </a:r>
            <a:r>
              <a:rPr lang="en-US"/>
              <a:t>To reduce tail latencies using inter-</a:t>
            </a:r>
            <a:r>
              <a:rPr lang="en-US" err="1"/>
              <a:t>multiget</a:t>
            </a:r>
            <a:r>
              <a:rPr lang="en-US"/>
              <a:t> scheduling.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Imagem 3" descr="Apache Cassandra - Wikipedia">
            <a:extLst>
              <a:ext uri="{FF2B5EF4-FFF2-40B4-BE49-F238E27FC236}">
                <a16:creationId xmlns:a16="http://schemas.microsoft.com/office/drawing/2014/main" id="{9AD6AAEB-753A-58F1-C9C8-D4BA01059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926" y="3853554"/>
            <a:ext cx="2743200" cy="18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1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C664-1A75-50AC-ED5E-5D8CCC0E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Motivation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960AF-65A9-353D-A612-88587AAF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 By profiling SoundCloud </a:t>
            </a:r>
            <a:r>
              <a:rPr lang="en-US" err="1">
                <a:ea typeface="Calibri" panose="020F0502020204030204"/>
                <a:cs typeface="Calibri" panose="020F0502020204030204"/>
              </a:rPr>
              <a:t>CassandraDB</a:t>
            </a:r>
            <a:r>
              <a:rPr lang="en-US">
                <a:ea typeface="Calibri" panose="020F0502020204030204"/>
                <a:cs typeface="Calibri" panose="020F0502020204030204"/>
              </a:rPr>
              <a:t>, they noticed that high latency sub-requests were withholding the smaller faster sub-requests, consequently bottlenecking the DB's throughput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They could easily theorize that if they held back the lighter sub-requests until the system could fulfil the heavier ones, it would free resources to reply to other overall less latent requests.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1C480-F790-8FB0-9785-3BB07C06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39" y="3445783"/>
            <a:ext cx="5201492" cy="241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3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57BA-4095-465F-1CF3-021E0410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DC11-C56E-4A6B-666D-CD2CE278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A system designed to reduce tail latencies via inter-</a:t>
            </a:r>
            <a:r>
              <a:rPr lang="en-US" err="1"/>
              <a:t>multiget</a:t>
            </a:r>
            <a:r>
              <a:rPr lang="en-US"/>
              <a:t> scheduling.</a:t>
            </a:r>
          </a:p>
          <a:p>
            <a:r>
              <a:rPr lang="en-US" b="1"/>
              <a:t>Key Techniques:</a:t>
            </a:r>
            <a:endParaRPr lang="en-US" b="1">
              <a:ea typeface="Calibri"/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/>
              <a:t>Identifying bottlenecks in </a:t>
            </a:r>
            <a:r>
              <a:rPr lang="en-US" err="1"/>
              <a:t>multiget</a:t>
            </a:r>
            <a:r>
              <a:rPr lang="en-US"/>
              <a:t> requests.</a:t>
            </a:r>
            <a:endParaRPr lang="en-US">
              <a:ea typeface="Calibri"/>
              <a:cs typeface="Calibri"/>
            </a:endParaRPr>
          </a:p>
          <a:p>
            <a:pPr marL="383540" lvl="1">
              <a:buFont typeface="Arial" panose="020B0604020202020204" pitchFamily="34" charset="0"/>
              <a:buChar char="•"/>
            </a:pPr>
            <a:r>
              <a:rPr lang="en-US"/>
              <a:t>Scheduling operations to minimize the impact of these bottlenecks.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/>
              <a:t>Shortest Bottleneck First (SBF)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/>
              <a:t>Slack-Driven Scheduling (SDS)</a:t>
            </a:r>
            <a:endParaRPr lang="en-US">
              <a:ea typeface="Calibri"/>
              <a:cs typeface="Calibri"/>
            </a:endParaRPr>
          </a:p>
          <a:p>
            <a:pPr marL="566420" lvl="2">
              <a:buFont typeface="Arial" panose="020B0604020202020204" pitchFamily="34" charset="0"/>
              <a:buChar char="•"/>
            </a:pPr>
            <a:r>
              <a:rPr lang="en-US"/>
              <a:t>Multi-level queues with Deficit Round Robin (DRR)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CD7804-4BA8-F28C-4A9E-86500E60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40" y="4121155"/>
            <a:ext cx="10053242" cy="21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5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7A7F-353B-03FD-E4EC-16C7C37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Rein specification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278-0246-245F-EC03-440EEFDC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 Priority scoring / Bottleneck estimation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There are too many variables to consider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Metrics won't help because they'll be too late, and they aren't free to calculate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There is very low correlation between size of operation and RTT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 b="1">
                <a:ea typeface="Calibri"/>
                <a:cs typeface="Calibri"/>
              </a:rPr>
              <a:t>The solution</a:t>
            </a:r>
            <a:r>
              <a:rPr lang="en-US" sz="2000">
                <a:ea typeface="Calibri"/>
                <a:cs typeface="Calibri"/>
              </a:rPr>
              <a:t>: They found out that the number of operations in the request has enough correlation with the RTT, and it is easy to calculate</a:t>
            </a:r>
          </a:p>
          <a:p>
            <a:pPr marL="383540" lvl="1">
              <a:buFont typeface="Arial" panose="020F0502020204030204" pitchFamily="34" charset="0"/>
              <a:buChar char="•"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875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7A7F-353B-03FD-E4EC-16C7C37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Rein specification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278-0246-245F-EC03-440EEFDC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 Shortest Bottleneck First (SBF)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Give priority to operations that belong to low bottleneck requests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This can cause starvation on heavy requests' side, so waiting time increases the operation's priority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200">
                <a:ea typeface="Calibri"/>
                <a:cs typeface="Calibri"/>
              </a:rPr>
              <a:t> Slack-Driven Scheduling (SDS)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Slack = how much time can it potentially wait for the request's bottleneck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Incorporate slack into the priority of the sub-request (x):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 sz="1600">
                <a:ea typeface="Calibri"/>
                <a:cs typeface="Calibri"/>
              </a:rPr>
              <a:t>SDS(x) = (cost(x) + slack(x))/size(x)</a:t>
            </a:r>
          </a:p>
        </p:txBody>
      </p:sp>
    </p:spTree>
    <p:extLst>
      <p:ext uri="{BB962C8B-B14F-4D97-AF65-F5344CB8AC3E}">
        <p14:creationId xmlns:p14="http://schemas.microsoft.com/office/powerpoint/2010/main" val="126789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7A7F-353B-03FD-E4EC-16C7C37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Rein specification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278-0246-245F-EC03-440EEFDC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 Multi-level queueing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DRR-based scheduling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Assign the bottleneck of the request to a queue according to its cost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Assign the remaining sub-requests to queue with lower priority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A2B3B0C-62E3-D699-D029-018E6968D0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9000"/>
          </a:blip>
          <a:stretch>
            <a:fillRect/>
          </a:stretch>
        </p:blipFill>
        <p:spPr>
          <a:xfrm>
            <a:off x="6130505" y="3424506"/>
            <a:ext cx="4287329" cy="2755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CB179B-D030-9801-4C83-CFD13607E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31" y="4281936"/>
            <a:ext cx="4365147" cy="10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2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D3AB-1BFA-7346-0BA3-556AEB39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Evaluation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0BB0-BD59-807B-FEFE-4142D4B9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16 m3.xlarge AWS EC2 instances: </a:t>
            </a:r>
            <a:r>
              <a:rPr lang="en-US" sz="1600">
                <a:ea typeface="+mn-lt"/>
                <a:cs typeface="+mn-lt"/>
              </a:rPr>
              <a:t>15 GB of memory, 2x40GB SSD, and 4 vCPUs. 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To generate workloads: modified version of the YCSB, configured it to run on a separate node. </a:t>
            </a:r>
          </a:p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They inserted rows into Cassandra with value sizes generated following the distribution of Facebook’s Memcached deployment</a:t>
            </a:r>
          </a:p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Replication factor of partitions: 3</a:t>
            </a:r>
          </a:p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Concurrency level: 8</a:t>
            </a:r>
          </a:p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Consistency level for all requests: 1</a:t>
            </a:r>
          </a:p>
          <a:p>
            <a:pPr marL="342900" indent="-342900">
              <a:buChar char="-"/>
            </a:pPr>
            <a:r>
              <a:rPr lang="en-US">
                <a:ea typeface="+mn-lt"/>
                <a:cs typeface="+mn-lt"/>
              </a:rPr>
              <a:t>The automatic paging feature in Cassandra was disabled to make sure the queries were not sent in a sequential manner.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689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9133-008C-84E3-3437-76E83FE4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Evaluation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F64FF-AFE8-24C0-D6E1-40DF73B3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09" y="1950456"/>
            <a:ext cx="9250101" cy="423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0444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Rein: Taming Tail Latency in Key-Value Stores via Multiget Scheduling</vt:lpstr>
      <vt:lpstr>Introduction</vt:lpstr>
      <vt:lpstr>Motivation</vt:lpstr>
      <vt:lpstr>System Design Overview</vt:lpstr>
      <vt:lpstr>Rein specification</vt:lpstr>
      <vt:lpstr>Rein specification</vt:lpstr>
      <vt:lpstr>Rein specification</vt:lpstr>
      <vt:lpstr>Evaluation</vt:lpstr>
      <vt:lpstr>Evaluation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Rein: Taming Tail Latency in Key-Value Stores via Multiget Scheduling</dc:title>
  <dc:creator>João André Roque Costa</dc:creator>
  <cp:revision>1</cp:revision>
  <dcterms:created xsi:type="dcterms:W3CDTF">2024-05-23T22:11:03Z</dcterms:created>
  <dcterms:modified xsi:type="dcterms:W3CDTF">2024-05-24T08:09:29Z</dcterms:modified>
</cp:coreProperties>
</file>