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1"/>
  </p:notesMasterIdLst>
  <p:sldIdLst>
    <p:sldId id="257" r:id="rId5"/>
    <p:sldId id="279" r:id="rId6"/>
    <p:sldId id="283" r:id="rId7"/>
    <p:sldId id="288" r:id="rId8"/>
    <p:sldId id="284" r:id="rId9"/>
    <p:sldId id="282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B2E2B-9FE4-47A4-8F47-3AEF2C5BA0B5}" v="3" dt="2024-05-04T10:34:33.182"/>
    <p1510:client id="{AADD20A0-A6D0-91AD-27A5-F8AC61BE12DF}" v="17" dt="2024-05-03T19:56:48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7" autoAdjust="0"/>
    <p:restoredTop sz="86199" autoAdjust="0"/>
  </p:normalViewPr>
  <p:slideViewPr>
    <p:cSldViewPr snapToGrid="0">
      <p:cViewPr varScale="1">
        <p:scale>
          <a:sx n="84" d="100"/>
          <a:sy n="84" d="100"/>
        </p:scale>
        <p:origin x="6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André Roque Costa" userId="S::ist199088@tecnico.ulisboa.pt::4e9dbcc0-692b-4fcb-a619-d669e129646c" providerId="AD" clId="Web-{0C4CB986-6097-83F8-F41B-F96D7415BAB9}"/>
    <pc:docChg chg="modSld">
      <pc:chgData name="João André Roque Costa" userId="S::ist199088@tecnico.ulisboa.pt::4e9dbcc0-692b-4fcb-a619-d669e129646c" providerId="AD" clId="Web-{0C4CB986-6097-83F8-F41B-F96D7415BAB9}" dt="2024-05-02T18:22:12.960" v="16" actId="20577"/>
      <pc:docMkLst>
        <pc:docMk/>
      </pc:docMkLst>
      <pc:sldChg chg="modSp">
        <pc:chgData name="João André Roque Costa" userId="S::ist199088@tecnico.ulisboa.pt::4e9dbcc0-692b-4fcb-a619-d669e129646c" providerId="AD" clId="Web-{0C4CB986-6097-83F8-F41B-F96D7415BAB9}" dt="2024-05-02T18:22:12.960" v="16" actId="20577"/>
        <pc:sldMkLst>
          <pc:docMk/>
          <pc:sldMk cId="2603624715" sldId="257"/>
        </pc:sldMkLst>
        <pc:spChg chg="mod">
          <ac:chgData name="João André Roque Costa" userId="S::ist199088@tecnico.ulisboa.pt::4e9dbcc0-692b-4fcb-a619-d669e129646c" providerId="AD" clId="Web-{0C4CB986-6097-83F8-F41B-F96D7415BAB9}" dt="2024-05-02T18:22:12.960" v="16" actId="20577"/>
          <ac:spMkLst>
            <pc:docMk/>
            <pc:sldMk cId="2603624715" sldId="257"/>
            <ac:spMk id="2" creationId="{0926963D-6743-41B3-AF19-6BBA8D802F83}"/>
          </ac:spMkLst>
        </pc:spChg>
      </pc:sldChg>
    </pc:docChg>
  </pc:docChgLst>
  <pc:docChgLst>
    <pc:chgData name="Guest User" userId="S::urn:spo:anon#f01e8714c0e19a0544ca190375a207bf54ab679afe5d6932cb0540a3598d8cb4::" providerId="AD" clId="Web-{AADD20A0-A6D0-91AD-27A5-F8AC61BE12DF}"/>
    <pc:docChg chg="modSld">
      <pc:chgData name="Guest User" userId="S::urn:spo:anon#f01e8714c0e19a0544ca190375a207bf54ab679afe5d6932cb0540a3598d8cb4::" providerId="AD" clId="Web-{AADD20A0-A6D0-91AD-27A5-F8AC61BE12DF}" dt="2024-05-03T19:57:08.891" v="20"/>
      <pc:docMkLst>
        <pc:docMk/>
      </pc:docMkLst>
      <pc:sldChg chg="addSp modSp mod setBg">
        <pc:chgData name="Guest User" userId="S::urn:spo:anon#f01e8714c0e19a0544ca190375a207bf54ab679afe5d6932cb0540a3598d8cb4::" providerId="AD" clId="Web-{AADD20A0-A6D0-91AD-27A5-F8AC61BE12DF}" dt="2024-05-03T19:57:08.891" v="20"/>
        <pc:sldMkLst>
          <pc:docMk/>
          <pc:sldMk cId="2699798244" sldId="279"/>
        </pc:sldMkLst>
        <pc:spChg chg="mod">
          <ac:chgData name="Guest User" userId="S::urn:spo:anon#f01e8714c0e19a0544ca190375a207bf54ab679afe5d6932cb0540a3598d8cb4::" providerId="AD" clId="Web-{AADD20A0-A6D0-91AD-27A5-F8AC61BE12DF}" dt="2024-05-03T19:57:08.891" v="20"/>
          <ac:spMkLst>
            <pc:docMk/>
            <pc:sldMk cId="2699798244" sldId="279"/>
            <ac:spMk id="2" creationId="{A9A266DB-E2F2-4EFF-B540-4DE5B8584F81}"/>
          </ac:spMkLst>
        </pc:spChg>
        <pc:spChg chg="mod">
          <ac:chgData name="Guest User" userId="S::urn:spo:anon#f01e8714c0e19a0544ca190375a207bf54ab679afe5d6932cb0540a3598d8cb4::" providerId="AD" clId="Web-{AADD20A0-A6D0-91AD-27A5-F8AC61BE12DF}" dt="2024-05-03T19:57:08.891" v="20"/>
          <ac:spMkLst>
            <pc:docMk/>
            <pc:sldMk cId="2699798244" sldId="279"/>
            <ac:spMk id="3" creationId="{8AE52B78-C337-4E85-AA9C-3F2D2D4451E6}"/>
          </ac:spMkLst>
        </pc:spChg>
        <pc:spChg chg="mod">
          <ac:chgData name="Guest User" userId="S::urn:spo:anon#f01e8714c0e19a0544ca190375a207bf54ab679afe5d6932cb0540a3598d8cb4::" providerId="AD" clId="Web-{AADD20A0-A6D0-91AD-27A5-F8AC61BE12DF}" dt="2024-05-03T19:57:08.891" v="20"/>
          <ac:spMkLst>
            <pc:docMk/>
            <pc:sldMk cId="2699798244" sldId="279"/>
            <ac:spMk id="4" creationId="{1F86F7C5-7B36-49EC-A5AE-607327C790E6}"/>
          </ac:spMkLst>
        </pc:spChg>
        <pc:spChg chg="add">
          <ac:chgData name="Guest User" userId="S::urn:spo:anon#f01e8714c0e19a0544ca190375a207bf54ab679afe5d6932cb0540a3598d8cb4::" providerId="AD" clId="Web-{AADD20A0-A6D0-91AD-27A5-F8AC61BE12DF}" dt="2024-05-03T19:57:08.891" v="20"/>
          <ac:spMkLst>
            <pc:docMk/>
            <pc:sldMk cId="2699798244" sldId="279"/>
            <ac:spMk id="9" creationId="{18873D23-2DCF-4B31-A009-95721C06E8E1}"/>
          </ac:spMkLst>
        </pc:spChg>
        <pc:spChg chg="add">
          <ac:chgData name="Guest User" userId="S::urn:spo:anon#f01e8714c0e19a0544ca190375a207bf54ab679afe5d6932cb0540a3598d8cb4::" providerId="AD" clId="Web-{AADD20A0-A6D0-91AD-27A5-F8AC61BE12DF}" dt="2024-05-03T19:57:08.891" v="20"/>
          <ac:spMkLst>
            <pc:docMk/>
            <pc:sldMk cId="2699798244" sldId="279"/>
            <ac:spMk id="11" creationId="{C13EF075-D4EF-4929-ADBC-91B27DA19955}"/>
          </ac:spMkLst>
        </pc:spChg>
        <pc:grpChg chg="add">
          <ac:chgData name="Guest User" userId="S::urn:spo:anon#f01e8714c0e19a0544ca190375a207bf54ab679afe5d6932cb0540a3598d8cb4::" providerId="AD" clId="Web-{AADD20A0-A6D0-91AD-27A5-F8AC61BE12DF}" dt="2024-05-03T19:57:08.891" v="20"/>
          <ac:grpSpMkLst>
            <pc:docMk/>
            <pc:sldMk cId="2699798244" sldId="279"/>
            <ac:grpSpMk id="13" creationId="{DAA26DFA-AAB2-4973-9C17-16D587C7B198}"/>
          </ac:grpSpMkLst>
        </pc:grpChg>
      </pc:sldChg>
      <pc:sldChg chg="delSp">
        <pc:chgData name="Guest User" userId="S::urn:spo:anon#f01e8714c0e19a0544ca190375a207bf54ab679afe5d6932cb0540a3598d8cb4::" providerId="AD" clId="Web-{AADD20A0-A6D0-91AD-27A5-F8AC61BE12DF}" dt="2024-05-03T19:35:48.345" v="0"/>
        <pc:sldMkLst>
          <pc:docMk/>
          <pc:sldMk cId="4016985548" sldId="282"/>
        </pc:sldMkLst>
        <pc:spChg chg="del">
          <ac:chgData name="Guest User" userId="S::urn:spo:anon#f01e8714c0e19a0544ca190375a207bf54ab679afe5d6932cb0540a3598d8cb4::" providerId="AD" clId="Web-{AADD20A0-A6D0-91AD-27A5-F8AC61BE12DF}" dt="2024-05-03T19:35:48.345" v="0"/>
          <ac:spMkLst>
            <pc:docMk/>
            <pc:sldMk cId="4016985548" sldId="282"/>
            <ac:spMk id="5" creationId="{EB53A544-F673-7B66-4F6A-CC0F2299E055}"/>
          </ac:spMkLst>
        </pc:spChg>
      </pc:sldChg>
      <pc:sldChg chg="addSp modSp mod setBg">
        <pc:chgData name="Guest User" userId="S::urn:spo:anon#f01e8714c0e19a0544ca190375a207bf54ab679afe5d6932cb0540a3598d8cb4::" providerId="AD" clId="Web-{AADD20A0-A6D0-91AD-27A5-F8AC61BE12DF}" dt="2024-05-03T19:56:55.140" v="19"/>
        <pc:sldMkLst>
          <pc:docMk/>
          <pc:sldMk cId="275845042" sldId="283"/>
        </pc:sldMkLst>
        <pc:spChg chg="mod">
          <ac:chgData name="Guest User" userId="S::urn:spo:anon#f01e8714c0e19a0544ca190375a207bf54ab679afe5d6932cb0540a3598d8cb4::" providerId="AD" clId="Web-{AADD20A0-A6D0-91AD-27A5-F8AC61BE12DF}" dt="2024-05-03T19:56:55.140" v="19"/>
          <ac:spMkLst>
            <pc:docMk/>
            <pc:sldMk cId="275845042" sldId="283"/>
            <ac:spMk id="2" creationId="{A9A266DB-E2F2-4EFF-B540-4DE5B8584F81}"/>
          </ac:spMkLst>
        </pc:spChg>
        <pc:spChg chg="mod">
          <ac:chgData name="Guest User" userId="S::urn:spo:anon#f01e8714c0e19a0544ca190375a207bf54ab679afe5d6932cb0540a3598d8cb4::" providerId="AD" clId="Web-{AADD20A0-A6D0-91AD-27A5-F8AC61BE12DF}" dt="2024-05-03T19:56:55.140" v="19"/>
          <ac:spMkLst>
            <pc:docMk/>
            <pc:sldMk cId="275845042" sldId="283"/>
            <ac:spMk id="3" creationId="{8AE52B78-C337-4E85-AA9C-3F2D2D4451E6}"/>
          </ac:spMkLst>
        </pc:spChg>
        <pc:spChg chg="mod">
          <ac:chgData name="Guest User" userId="S::urn:spo:anon#f01e8714c0e19a0544ca190375a207bf54ab679afe5d6932cb0540a3598d8cb4::" providerId="AD" clId="Web-{AADD20A0-A6D0-91AD-27A5-F8AC61BE12DF}" dt="2024-05-03T19:56:55.140" v="19"/>
          <ac:spMkLst>
            <pc:docMk/>
            <pc:sldMk cId="275845042" sldId="283"/>
            <ac:spMk id="4" creationId="{1F86F7C5-7B36-49EC-A5AE-607327C790E6}"/>
          </ac:spMkLst>
        </pc:spChg>
        <pc:spChg chg="add">
          <ac:chgData name="Guest User" userId="S::urn:spo:anon#f01e8714c0e19a0544ca190375a207bf54ab679afe5d6932cb0540a3598d8cb4::" providerId="AD" clId="Web-{AADD20A0-A6D0-91AD-27A5-F8AC61BE12DF}" dt="2024-05-03T19:56:55.140" v="19"/>
          <ac:spMkLst>
            <pc:docMk/>
            <pc:sldMk cId="275845042" sldId="283"/>
            <ac:spMk id="9" creationId="{18873D23-2DCF-4B31-A009-95721C06E8E1}"/>
          </ac:spMkLst>
        </pc:spChg>
        <pc:spChg chg="add">
          <ac:chgData name="Guest User" userId="S::urn:spo:anon#f01e8714c0e19a0544ca190375a207bf54ab679afe5d6932cb0540a3598d8cb4::" providerId="AD" clId="Web-{AADD20A0-A6D0-91AD-27A5-F8AC61BE12DF}" dt="2024-05-03T19:56:55.140" v="19"/>
          <ac:spMkLst>
            <pc:docMk/>
            <pc:sldMk cId="275845042" sldId="283"/>
            <ac:spMk id="11" creationId="{C13EF075-D4EF-4929-ADBC-91B27DA19955}"/>
          </ac:spMkLst>
        </pc:spChg>
        <pc:grpChg chg="add">
          <ac:chgData name="Guest User" userId="S::urn:spo:anon#f01e8714c0e19a0544ca190375a207bf54ab679afe5d6932cb0540a3598d8cb4::" providerId="AD" clId="Web-{AADD20A0-A6D0-91AD-27A5-F8AC61BE12DF}" dt="2024-05-03T19:56:55.140" v="19"/>
          <ac:grpSpMkLst>
            <pc:docMk/>
            <pc:sldMk cId="275845042" sldId="283"/>
            <ac:grpSpMk id="13" creationId="{DAA26DFA-AAB2-4973-9C17-16D587C7B198}"/>
          </ac:grpSpMkLst>
        </pc:grpChg>
      </pc:sldChg>
      <pc:sldChg chg="addSp modSp mod setBg">
        <pc:chgData name="Guest User" userId="S::urn:spo:anon#f01e8714c0e19a0544ca190375a207bf54ab679afe5d6932cb0540a3598d8cb4::" providerId="AD" clId="Web-{AADD20A0-A6D0-91AD-27A5-F8AC61BE12DF}" dt="2024-05-03T19:55:59.794" v="4"/>
        <pc:sldMkLst>
          <pc:docMk/>
          <pc:sldMk cId="1304959466" sldId="284"/>
        </pc:sldMkLst>
        <pc:spChg chg="mod">
          <ac:chgData name="Guest User" userId="S::urn:spo:anon#f01e8714c0e19a0544ca190375a207bf54ab679afe5d6932cb0540a3598d8cb4::" providerId="AD" clId="Web-{AADD20A0-A6D0-91AD-27A5-F8AC61BE12DF}" dt="2024-05-03T19:55:49.778" v="1"/>
          <ac:spMkLst>
            <pc:docMk/>
            <pc:sldMk cId="1304959466" sldId="284"/>
            <ac:spMk id="2" creationId="{A9A266DB-E2F2-4EFF-B540-4DE5B8584F81}"/>
          </ac:spMkLst>
        </pc:spChg>
        <pc:spChg chg="mod">
          <ac:chgData name="Guest User" userId="S::urn:spo:anon#f01e8714c0e19a0544ca190375a207bf54ab679afe5d6932cb0540a3598d8cb4::" providerId="AD" clId="Web-{AADD20A0-A6D0-91AD-27A5-F8AC61BE12DF}" dt="2024-05-03T19:55:59.794" v="4"/>
          <ac:spMkLst>
            <pc:docMk/>
            <pc:sldMk cId="1304959466" sldId="284"/>
            <ac:spMk id="3" creationId="{8AE52B78-C337-4E85-AA9C-3F2D2D4451E6}"/>
          </ac:spMkLst>
        </pc:spChg>
        <pc:spChg chg="mod">
          <ac:chgData name="Guest User" userId="S::urn:spo:anon#f01e8714c0e19a0544ca190375a207bf54ab679afe5d6932cb0540a3598d8cb4::" providerId="AD" clId="Web-{AADD20A0-A6D0-91AD-27A5-F8AC61BE12DF}" dt="2024-05-03T19:55:49.778" v="1"/>
          <ac:spMkLst>
            <pc:docMk/>
            <pc:sldMk cId="1304959466" sldId="284"/>
            <ac:spMk id="4" creationId="{1F86F7C5-7B36-49EC-A5AE-607327C790E6}"/>
          </ac:spMkLst>
        </pc:spChg>
        <pc:spChg chg="add">
          <ac:chgData name="Guest User" userId="S::urn:spo:anon#f01e8714c0e19a0544ca190375a207bf54ab679afe5d6932cb0540a3598d8cb4::" providerId="AD" clId="Web-{AADD20A0-A6D0-91AD-27A5-F8AC61BE12DF}" dt="2024-05-03T19:55:49.778" v="1"/>
          <ac:spMkLst>
            <pc:docMk/>
            <pc:sldMk cId="1304959466" sldId="284"/>
            <ac:spMk id="11" creationId="{245A9F99-D9B1-4094-A2E2-B90AC1DB7B9C}"/>
          </ac:spMkLst>
        </pc:spChg>
        <pc:spChg chg="add">
          <ac:chgData name="Guest User" userId="S::urn:spo:anon#f01e8714c0e19a0544ca190375a207bf54ab679afe5d6932cb0540a3598d8cb4::" providerId="AD" clId="Web-{AADD20A0-A6D0-91AD-27A5-F8AC61BE12DF}" dt="2024-05-03T19:55:49.778" v="1"/>
          <ac:spMkLst>
            <pc:docMk/>
            <pc:sldMk cId="1304959466" sldId="284"/>
            <ac:spMk id="13" creationId="{B7FAF607-473A-4A43-A23D-BBFF5C4117BB}"/>
          </ac:spMkLst>
        </pc:spChg>
        <pc:grpChg chg="add">
          <ac:chgData name="Guest User" userId="S::urn:spo:anon#f01e8714c0e19a0544ca190375a207bf54ab679afe5d6932cb0540a3598d8cb4::" providerId="AD" clId="Web-{AADD20A0-A6D0-91AD-27A5-F8AC61BE12DF}" dt="2024-05-03T19:55:49.778" v="1"/>
          <ac:grpSpMkLst>
            <pc:docMk/>
            <pc:sldMk cId="1304959466" sldId="284"/>
            <ac:grpSpMk id="15" creationId="{C5F6476F-D303-44D3-B30F-1BA348F0F64A}"/>
          </ac:grpSpMkLst>
        </pc:grpChg>
        <pc:picChg chg="add">
          <ac:chgData name="Guest User" userId="S::urn:spo:anon#f01e8714c0e19a0544ca190375a207bf54ab679afe5d6932cb0540a3598d8cb4::" providerId="AD" clId="Web-{AADD20A0-A6D0-91AD-27A5-F8AC61BE12DF}" dt="2024-05-03T19:55:49.778" v="1"/>
          <ac:picMkLst>
            <pc:docMk/>
            <pc:sldMk cId="1304959466" sldId="284"/>
            <ac:picMk id="8" creationId="{C4F658C6-BA3E-D478-F55B-7880A3EA9C26}"/>
          </ac:picMkLst>
        </pc:picChg>
      </pc:sldChg>
      <pc:sldChg chg="addSp modSp mod setBg">
        <pc:chgData name="Guest User" userId="S::urn:spo:anon#f01e8714c0e19a0544ca190375a207bf54ab679afe5d6932cb0540a3598d8cb4::" providerId="AD" clId="Web-{AADD20A0-A6D0-91AD-27A5-F8AC61BE12DF}" dt="2024-05-03T19:56:48.312" v="18" actId="20577"/>
        <pc:sldMkLst>
          <pc:docMk/>
          <pc:sldMk cId="320793094" sldId="288"/>
        </pc:sldMkLst>
        <pc:spChg chg="mod">
          <ac:chgData name="Guest User" userId="S::urn:spo:anon#f01e8714c0e19a0544ca190375a207bf54ab679afe5d6932cb0540a3598d8cb4::" providerId="AD" clId="Web-{AADD20A0-A6D0-91AD-27A5-F8AC61BE12DF}" dt="2024-05-03T19:56:14.592" v="5"/>
          <ac:spMkLst>
            <pc:docMk/>
            <pc:sldMk cId="320793094" sldId="288"/>
            <ac:spMk id="2" creationId="{776807B3-8A15-18B5-BAE4-8E301322B869}"/>
          </ac:spMkLst>
        </pc:spChg>
        <pc:spChg chg="mod">
          <ac:chgData name="Guest User" userId="S::urn:spo:anon#f01e8714c0e19a0544ca190375a207bf54ab679afe5d6932cb0540a3598d8cb4::" providerId="AD" clId="Web-{AADD20A0-A6D0-91AD-27A5-F8AC61BE12DF}" dt="2024-05-03T19:56:48.312" v="18" actId="20577"/>
          <ac:spMkLst>
            <pc:docMk/>
            <pc:sldMk cId="320793094" sldId="288"/>
            <ac:spMk id="3" creationId="{D4F9E11A-10CF-8EB4-CDB4-75F730F71DE4}"/>
          </ac:spMkLst>
        </pc:spChg>
        <pc:spChg chg="mod">
          <ac:chgData name="Guest User" userId="S::urn:spo:anon#f01e8714c0e19a0544ca190375a207bf54ab679afe5d6932cb0540a3598d8cb4::" providerId="AD" clId="Web-{AADD20A0-A6D0-91AD-27A5-F8AC61BE12DF}" dt="2024-05-03T19:56:14.592" v="5"/>
          <ac:spMkLst>
            <pc:docMk/>
            <pc:sldMk cId="320793094" sldId="288"/>
            <ac:spMk id="4" creationId="{3F3AFBBC-C93A-1469-6D73-3327DFC26EC1}"/>
          </ac:spMkLst>
        </pc:spChg>
        <pc:spChg chg="add">
          <ac:chgData name="Guest User" userId="S::urn:spo:anon#f01e8714c0e19a0544ca190375a207bf54ab679afe5d6932cb0540a3598d8cb4::" providerId="AD" clId="Web-{AADD20A0-A6D0-91AD-27A5-F8AC61BE12DF}" dt="2024-05-03T19:56:14.592" v="5"/>
          <ac:spMkLst>
            <pc:docMk/>
            <pc:sldMk cId="320793094" sldId="288"/>
            <ac:spMk id="9" creationId="{18873D23-2DCF-4B31-A009-95721C06E8E1}"/>
          </ac:spMkLst>
        </pc:spChg>
        <pc:spChg chg="add">
          <ac:chgData name="Guest User" userId="S::urn:spo:anon#f01e8714c0e19a0544ca190375a207bf54ab679afe5d6932cb0540a3598d8cb4::" providerId="AD" clId="Web-{AADD20A0-A6D0-91AD-27A5-F8AC61BE12DF}" dt="2024-05-03T19:56:14.592" v="5"/>
          <ac:spMkLst>
            <pc:docMk/>
            <pc:sldMk cId="320793094" sldId="288"/>
            <ac:spMk id="11" creationId="{C13EF075-D4EF-4929-ADBC-91B27DA19955}"/>
          </ac:spMkLst>
        </pc:spChg>
        <pc:grpChg chg="add">
          <ac:chgData name="Guest User" userId="S::urn:spo:anon#f01e8714c0e19a0544ca190375a207bf54ab679afe5d6932cb0540a3598d8cb4::" providerId="AD" clId="Web-{AADD20A0-A6D0-91AD-27A5-F8AC61BE12DF}" dt="2024-05-03T19:56:14.592" v="5"/>
          <ac:grpSpMkLst>
            <pc:docMk/>
            <pc:sldMk cId="320793094" sldId="288"/>
            <ac:grpSpMk id="13" creationId="{DAA26DFA-AAB2-4973-9C17-16D587C7B198}"/>
          </ac:grpSpMkLst>
        </pc:grpChg>
      </pc:sldChg>
    </pc:docChg>
  </pc:docChgLst>
  <pc:docChgLst>
    <pc:chgData name="João André Roque Costa" userId="4e9dbcc0-692b-4fcb-a619-d669e129646c" providerId="ADAL" clId="{022B2E2B-9FE4-47A4-8F47-3AEF2C5BA0B5}"/>
    <pc:docChg chg="undo custSel modSld">
      <pc:chgData name="João André Roque Costa" userId="4e9dbcc0-692b-4fcb-a619-d669e129646c" providerId="ADAL" clId="{022B2E2B-9FE4-47A4-8F47-3AEF2C5BA0B5}" dt="2024-05-04T10:34:42.024" v="40" actId="20577"/>
      <pc:docMkLst>
        <pc:docMk/>
      </pc:docMkLst>
      <pc:sldChg chg="modSp mod">
        <pc:chgData name="João André Roque Costa" userId="4e9dbcc0-692b-4fcb-a619-d669e129646c" providerId="ADAL" clId="{022B2E2B-9FE4-47A4-8F47-3AEF2C5BA0B5}" dt="2024-05-04T10:34:42.024" v="40" actId="20577"/>
        <pc:sldMkLst>
          <pc:docMk/>
          <pc:sldMk cId="4016985548" sldId="282"/>
        </pc:sldMkLst>
        <pc:spChg chg="mod">
          <ac:chgData name="João André Roque Costa" userId="4e9dbcc0-692b-4fcb-a619-d669e129646c" providerId="ADAL" clId="{022B2E2B-9FE4-47A4-8F47-3AEF2C5BA0B5}" dt="2024-05-04T10:34:42.024" v="40" actId="20577"/>
          <ac:spMkLst>
            <pc:docMk/>
            <pc:sldMk cId="4016985548" sldId="282"/>
            <ac:spMk id="3" creationId="{8AE52B78-C337-4E85-AA9C-3F2D2D4451E6}"/>
          </ac:spMkLst>
        </pc:spChg>
      </pc:sldChg>
    </pc:docChg>
  </pc:docChgLst>
  <pc:docChgLst>
    <pc:chgData name="João André Roque Costa" userId="4e9dbcc0-692b-4fcb-a619-d669e129646c" providerId="ADAL" clId="{0DDE078A-67C2-4726-99BA-FA5959B00E49}"/>
    <pc:docChg chg="undo custSel modSld">
      <pc:chgData name="João André Roque Costa" userId="4e9dbcc0-692b-4fcb-a619-d669e129646c" providerId="ADAL" clId="{0DDE078A-67C2-4726-99BA-FA5959B00E49}" dt="2024-05-02T19:55:56.422" v="17" actId="20577"/>
      <pc:docMkLst>
        <pc:docMk/>
      </pc:docMkLst>
      <pc:sldChg chg="delSp mod">
        <pc:chgData name="João André Roque Costa" userId="4e9dbcc0-692b-4fcb-a619-d669e129646c" providerId="ADAL" clId="{0DDE078A-67C2-4726-99BA-FA5959B00E49}" dt="2024-05-02T19:33:50.390" v="16" actId="478"/>
        <pc:sldMkLst>
          <pc:docMk/>
          <pc:sldMk cId="2603624715" sldId="257"/>
        </pc:sldMkLst>
        <pc:spChg chg="del">
          <ac:chgData name="João André Roque Costa" userId="4e9dbcc0-692b-4fcb-a619-d669e129646c" providerId="ADAL" clId="{0DDE078A-67C2-4726-99BA-FA5959B00E49}" dt="2024-05-02T19:33:50.390" v="16" actId="478"/>
          <ac:spMkLst>
            <pc:docMk/>
            <pc:sldMk cId="2603624715" sldId="257"/>
            <ac:spMk id="4" creationId="{07F15B54-7D9B-53C9-0039-2B3FFFD20F75}"/>
          </ac:spMkLst>
        </pc:spChg>
      </pc:sldChg>
      <pc:sldChg chg="modSp mod">
        <pc:chgData name="João André Roque Costa" userId="4e9dbcc0-692b-4fcb-a619-d669e129646c" providerId="ADAL" clId="{0DDE078A-67C2-4726-99BA-FA5959B00E49}" dt="2024-05-02T19:30:20.288" v="6" actId="108"/>
        <pc:sldMkLst>
          <pc:docMk/>
          <pc:sldMk cId="2699798244" sldId="279"/>
        </pc:sldMkLst>
        <pc:spChg chg="mod">
          <ac:chgData name="João André Roque Costa" userId="4e9dbcc0-692b-4fcb-a619-d669e129646c" providerId="ADAL" clId="{0DDE078A-67C2-4726-99BA-FA5959B00E49}" dt="2024-05-02T19:30:20.288" v="6" actId="108"/>
          <ac:spMkLst>
            <pc:docMk/>
            <pc:sldMk cId="2699798244" sldId="279"/>
            <ac:spMk id="3" creationId="{8AE52B78-C337-4E85-AA9C-3F2D2D4451E6}"/>
          </ac:spMkLst>
        </pc:spChg>
      </pc:sldChg>
      <pc:sldChg chg="modSp mod">
        <pc:chgData name="João André Roque Costa" userId="4e9dbcc0-692b-4fcb-a619-d669e129646c" providerId="ADAL" clId="{0DDE078A-67C2-4726-99BA-FA5959B00E49}" dt="2024-05-02T19:29:57.234" v="3"/>
        <pc:sldMkLst>
          <pc:docMk/>
          <pc:sldMk cId="275845042" sldId="283"/>
        </pc:sldMkLst>
        <pc:spChg chg="mod">
          <ac:chgData name="João André Roque Costa" userId="4e9dbcc0-692b-4fcb-a619-d669e129646c" providerId="ADAL" clId="{0DDE078A-67C2-4726-99BA-FA5959B00E49}" dt="2024-05-02T19:29:57.234" v="3"/>
          <ac:spMkLst>
            <pc:docMk/>
            <pc:sldMk cId="275845042" sldId="283"/>
            <ac:spMk id="3" creationId="{8AE52B78-C337-4E85-AA9C-3F2D2D4451E6}"/>
          </ac:spMkLst>
        </pc:spChg>
      </pc:sldChg>
      <pc:sldChg chg="modSp mod">
        <pc:chgData name="João André Roque Costa" userId="4e9dbcc0-692b-4fcb-a619-d669e129646c" providerId="ADAL" clId="{0DDE078A-67C2-4726-99BA-FA5959B00E49}" dt="2024-05-02T19:55:56.422" v="17" actId="20577"/>
        <pc:sldMkLst>
          <pc:docMk/>
          <pc:sldMk cId="1304959466" sldId="284"/>
        </pc:sldMkLst>
        <pc:spChg chg="mod">
          <ac:chgData name="João André Roque Costa" userId="4e9dbcc0-692b-4fcb-a619-d669e129646c" providerId="ADAL" clId="{0DDE078A-67C2-4726-99BA-FA5959B00E49}" dt="2024-05-02T19:55:56.422" v="17" actId="20577"/>
          <ac:spMkLst>
            <pc:docMk/>
            <pc:sldMk cId="1304959466" sldId="284"/>
            <ac:spMk id="3" creationId="{8AE52B78-C337-4E85-AA9C-3F2D2D4451E6}"/>
          </ac:spMkLst>
        </pc:spChg>
      </pc:sldChg>
      <pc:sldChg chg="modSp mod">
        <pc:chgData name="João André Roque Costa" userId="4e9dbcc0-692b-4fcb-a619-d669e129646c" providerId="ADAL" clId="{0DDE078A-67C2-4726-99BA-FA5959B00E49}" dt="2024-05-02T19:30:07.423" v="5" actId="27636"/>
        <pc:sldMkLst>
          <pc:docMk/>
          <pc:sldMk cId="320793094" sldId="288"/>
        </pc:sldMkLst>
        <pc:spChg chg="mod">
          <ac:chgData name="João André Roque Costa" userId="4e9dbcc0-692b-4fcb-a619-d669e129646c" providerId="ADAL" clId="{0DDE078A-67C2-4726-99BA-FA5959B00E49}" dt="2024-05-02T19:30:07.423" v="5" actId="27636"/>
          <ac:spMkLst>
            <pc:docMk/>
            <pc:sldMk cId="320793094" sldId="288"/>
            <ac:spMk id="3" creationId="{D4F9E11A-10CF-8EB4-CDB4-75F730F71DE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5415E-226F-4DFD-A813-25A2A9872F8D}" type="datetimeFigureOut">
              <a:rPr lang="pt-PT" smtClean="0"/>
              <a:t>04/05/2024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304EB-56B2-42FE-9C60-5836331F6B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46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9401E-6493-4E2E-BF83-D85D1C7ED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423590-1542-446F-8C9C-3AF92773B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DFE9FDC-99B7-41E8-B008-E7D8E627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F379-70BD-44D3-922E-6E5FFA969B30}" type="datetime1">
              <a:rPr lang="pt-PT" smtClean="0"/>
              <a:t>04/05/2024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F1BB5E-D48A-4517-8A72-563EC5F9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4236B0F-DFF9-4AA5-9BEA-1D181F29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126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FDF6C-5BEC-44FF-A715-48747EAD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DF7E70D-DBE5-4431-A0C0-FF508652E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7C73E3D-F7FD-49B5-AD8F-265D097C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0650-FCDB-4BD1-8F13-36C333BC4548}" type="datetime1">
              <a:rPr lang="pt-PT" smtClean="0"/>
              <a:t>04/05/2024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3A57D1-85D8-40AB-857D-0EB4B377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0FAAAF6-F4A2-45E8-90C2-F1654565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543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FC07B-1506-4E97-A89C-4C0159498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B5C31AC-8FC5-4AD8-876D-88EDBBEDE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A9F835-92A6-444D-AAE0-93EA4ECB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0CD4-DAB1-4A36-B6CF-19E4684BF633}" type="datetime1">
              <a:rPr lang="pt-PT" smtClean="0"/>
              <a:t>04/05/2024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0BB28CF-4E1F-432C-8910-0F5F8E2F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1BB7D28-2CB8-4701-B7B9-D4723F34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635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62986-B75F-4E19-82C9-9A22CF3C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BB6B36-732F-483B-B711-10128DC9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7BE596-6378-4353-991A-2BB9BD82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D62-1E0E-480D-8841-819DAC56F7F1}" type="datetime1">
              <a:rPr lang="pt-PT" smtClean="0"/>
              <a:t>04/05/2024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F38A91A-DD12-4DE9-8805-EF2AAD8A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02F61CB-D3FC-43CE-BC25-9800A3CA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14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FFED2-523D-43E0-A930-F91FB575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8F78845-021C-4D35-A03D-C67CF4CD6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9F2A84A-F4E5-48B8-A80A-71E7C50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2487-06B8-47B1-A729-D8EA10130FB1}" type="datetime1">
              <a:rPr lang="pt-PT" smtClean="0"/>
              <a:t>04/05/2024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BD487B-D29A-447B-9D9F-D893FAD4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669BDD9-CD9E-4689-A937-B3EC058D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22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8F624-8E21-454A-A0C7-A6AA5B66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995AE6-DB7E-433E-AD21-000067ED0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8697D5E-1288-4EF7-AD6B-97988FB8C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875D6BC-FF60-4D16-9248-29E7D65D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666B-C559-4C3C-99D8-2D7B2D25AA1B}" type="datetime1">
              <a:rPr lang="pt-PT" smtClean="0"/>
              <a:t>04/05/2024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749F17C-44B2-4D86-B1E5-351D6591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DBAF369-AE29-47B3-BEA7-40BF182E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877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91F9B-C5B8-4155-9032-CEE51FC3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00E34F-BD9C-4B32-B40E-0C0DECF80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B4EF5DE-EB84-41AB-9A39-C76D73FF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89F5F89-6A34-4E20-9963-22CBE2043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BF89B80-6D3D-41F3-B821-8D13FF0D3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CB24FFF-7A77-4005-86E3-3C8CFC47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F72-6D7B-40C4-8EDB-D22473049C8B}" type="datetime1">
              <a:rPr lang="pt-PT" smtClean="0"/>
              <a:t>04/05/2024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415061-781E-431F-8AEA-A365ED50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B80732E-FD21-4AFB-ADC8-794A54E4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932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E2B18-889E-4EBC-9E30-8036F21F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9B40FDA-AD59-40FB-A9B9-36BB836B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CF50-64DB-4778-B86A-270C4FBC5F89}" type="datetime1">
              <a:rPr lang="pt-PT" smtClean="0"/>
              <a:t>04/05/2024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2DF841B-5054-4047-BC97-9AAE02F2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EE1C346-22E7-4C07-8241-31843059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913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B618A6E-854F-409F-A359-11D744FA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9F30-75F6-4BDC-B986-F1D1FB1531F5}" type="datetime1">
              <a:rPr lang="pt-PT" smtClean="0"/>
              <a:t>04/05/2024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ADE5185-1AC7-4364-AB07-26425FF5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BCF0192-CCAD-427C-9475-7809113B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455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2CEC1-FDCF-412C-8B7C-5AED657C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ADEC34-507A-4B2D-A114-A63FA675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757428C-A4B6-408D-BC01-41CC2727D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94E9C3C-AB4B-4552-AE77-3A75B1AC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198A-D3FB-47DF-8A5D-F18C9739CC01}" type="datetime1">
              <a:rPr lang="pt-PT" smtClean="0"/>
              <a:t>04/05/2024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2C5DF12-19F0-4E2C-9A79-46A1EFEA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A64420A-DF85-4F13-B6A6-F8B49C4F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920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88459-EE51-4E1E-85F7-FAEEA07B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501F247-F0AE-483E-A8A8-6C3F863BD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9D6B102-44AF-49B3-93F5-10A268301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7EE8581-C941-482D-A32D-A3EE8851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C065-F2C8-43F4-903B-396F1A8CE613}" type="datetime1">
              <a:rPr lang="pt-PT" smtClean="0"/>
              <a:t>04/05/2024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F27AA1C-97AF-4DF9-B865-2F680843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0562AE4-FC5D-40C3-AADA-420D08FF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064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F9FD97F-85ED-482D-A643-FA856134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D342B6F-6A9C-458C-851F-FA510081D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EF5EAA9-9F8C-4EA1-92D3-51636EC42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B0CB0-9854-4CCF-9E3A-0F123CE637B1}" type="datetime1">
              <a:rPr lang="pt-PT" smtClean="0"/>
              <a:t>04/05/2024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AAD64C-B29F-4020-AAAF-4F4CD571C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CABDC3-31D8-45A4-A067-E99ACC394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704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afetyculture.com/topics/residential-construction/accessed" TargetMode="External"/><Relationship Id="rId2" Type="http://schemas.openxmlformats.org/officeDocument/2006/relationships/hyperlink" Target="https://www.goconstruct.org/construction-careers/browse-all-job-rol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6963D-6743-41B3-AF19-6BBA8D802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1323"/>
            <a:ext cx="9144000" cy="331315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Business domain Construction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2700" b="1" dirty="0"/>
              <a:t>Group </a:t>
            </a:r>
            <a:r>
              <a:rPr lang="en-US" sz="2700" b="1" dirty="0">
                <a:ea typeface="+mj-lt"/>
                <a:cs typeface="+mj-lt"/>
              </a:rPr>
              <a:t>P1T12</a:t>
            </a:r>
            <a:br>
              <a:rPr lang="en-US" sz="4800" b="1" dirty="0"/>
            </a:br>
            <a:r>
              <a:rPr lang="en-US" sz="2000" b="1" dirty="0"/>
              <a:t> </a:t>
            </a:r>
            <a:br>
              <a:rPr lang="en-US" sz="2000" b="1" dirty="0"/>
            </a:br>
            <a:r>
              <a:rPr lang="en-US" sz="2000" b="1" dirty="0"/>
              <a:t>João Costa (99088)</a:t>
            </a:r>
            <a:br>
              <a:rPr lang="en-US" sz="2000" b="1" dirty="0"/>
            </a:br>
            <a:r>
              <a:rPr lang="en-US" sz="2000" b="1" dirty="0"/>
              <a:t>João Marques (99092)</a:t>
            </a:r>
            <a:endParaRPr lang="en-US" sz="2000" b="1" dirty="0">
              <a:cs typeface="Calibri Ligh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2660C3-3D17-49DC-89B9-CD0172B7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7534"/>
            <a:ext cx="9144000" cy="176713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Security and Management of Information Systems</a:t>
            </a:r>
          </a:p>
          <a:p>
            <a:r>
              <a:rPr lang="en-US" dirty="0"/>
              <a:t>2023/2024</a:t>
            </a:r>
          </a:p>
        </p:txBody>
      </p:sp>
      <p:pic>
        <p:nvPicPr>
          <p:cNvPr id="5" name="Imagem 4" descr="Uma imagem com faca&#10;&#10;Descrição gerada automaticamente">
            <a:extLst>
              <a:ext uri="{FF2B5EF4-FFF2-40B4-BE49-F238E27FC236}">
                <a16:creationId xmlns:a16="http://schemas.microsoft.com/office/drawing/2014/main" id="{63164062-416D-7847-AAA8-5DBBE9CC5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17"/>
          <a:stretch/>
        </p:blipFill>
        <p:spPr>
          <a:xfrm>
            <a:off x="226483" y="182563"/>
            <a:ext cx="490024" cy="5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2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9A266DB-E2F2-4EFF-B540-4DE5B858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Business domain and its context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E52B78-C337-4E85-AA9C-3F2D2D445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lvl="1"/>
            <a:r>
              <a:rPr lang="en-US" sz="1800">
                <a:solidFill>
                  <a:schemeClr val="tx2"/>
                </a:solidFill>
              </a:rPr>
              <a:t>Residential construction is a vital sector within the broader construction industry, addressing the need for shelter and accommodation.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It caters to the increasing demand for housing driven by population growth and urbanization.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Businesses in this sector offer a variety of products and services, including single-family homes, townhouses, condominiums, and apartment complexes.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F86F7C5-7B36-49EC-A5AE-607327C7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A68386-DA71-4701-98FE-7C9A5C75E08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9A266DB-E2F2-4EFF-B540-4DE5B858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Business domain and its context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E52B78-C337-4E85-AA9C-3F2D2D445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lvl="1"/>
            <a:r>
              <a:rPr lang="en-US" sz="1800">
                <a:solidFill>
                  <a:schemeClr val="tx2"/>
                </a:solidFill>
              </a:rPr>
              <a:t>Products range from affordable housing units to luxury homes, meeting diverse homeowner preferences in size, design, amenities, and energy efficiency.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Services cover the entire construction process, from planning and design to construction management and post-construction services.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This includes architectural design, engineering, site preparation, construction labor, project management, and quality assurance.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F86F7C5-7B36-49EC-A5AE-607327C7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A68386-DA71-4701-98FE-7C9A5C75E08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BCD6D3-97C3-06B5-A66E-8DE56CCD3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76807B3-8A15-18B5-BAE4-8E301322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Business domain and its context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F9E11A-10CF-8EB4-CDB4-75F730F71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804672"/>
            <a:ext cx="5952744" cy="5230368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/>
            <a:r>
              <a:rPr lang="en-US" sz="1800" dirty="0">
                <a:solidFill>
                  <a:schemeClr val="tx2"/>
                </a:solidFill>
              </a:rPr>
              <a:t>Residential construction firms typically operate using project-based models or engage in speculative homebuilding.</a:t>
            </a:r>
            <a:endParaRPr lang="en-US" sz="1800">
              <a:solidFill>
                <a:schemeClr val="tx2"/>
              </a:solidFill>
              <a:cs typeface="Calibri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Stakeholders include homeowners, developers, construction companies, subcontractors, suppliers, regulatory authorities, and financial institutions.</a:t>
            </a:r>
            <a:endParaRPr lang="en-US" sz="1800">
              <a:solidFill>
                <a:schemeClr val="tx2"/>
              </a:solidFill>
              <a:cs typeface="Calibri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Governance ensures effective management and direction, focusing on transparency, accountability, and ethical behavior.</a:t>
            </a:r>
            <a:endParaRPr lang="en-US" sz="1800">
              <a:solidFill>
                <a:schemeClr val="tx2"/>
              </a:solidFill>
              <a:cs typeface="Calibri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Risk management is crucial for mitigating uncertainties such as cost overruns, delays, and quality issues.</a:t>
            </a:r>
            <a:endParaRPr lang="en-US" sz="1800">
              <a:solidFill>
                <a:schemeClr val="tx2"/>
              </a:solidFill>
              <a:cs typeface="Calibri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Compliance with building codes, regulations, and industry standards ensures safety, quality, and legality.</a:t>
            </a:r>
            <a:endParaRPr lang="en-US" sz="1800">
              <a:solidFill>
                <a:schemeClr val="tx2"/>
              </a:solidFill>
              <a:cs typeface="Calibri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Key performance indicators (KPIs) include project cost, schedule adherence, quality defects, customer satisfaction, safety incidents, and IT-related metrics like project management software usage and information security.</a:t>
            </a:r>
            <a:endParaRPr lang="en-US" sz="1800">
              <a:solidFill>
                <a:schemeClr val="tx2"/>
              </a:solidFill>
              <a:cs typeface="Calibri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F3AFBBC-C93A-1469-6D73-3327DFC2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A68386-DA71-4701-98FE-7C9A5C75E08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3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A266DB-E2F2-4EFF-B540-4DE5B858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Main challenges in relation to the use of IT</a:t>
            </a:r>
          </a:p>
        </p:txBody>
      </p:sp>
      <p:pic>
        <p:nvPicPr>
          <p:cNvPr id="8" name="Graphic 7" descr="Laptop Secure">
            <a:extLst>
              <a:ext uri="{FF2B5EF4-FFF2-40B4-BE49-F238E27FC236}">
                <a16:creationId xmlns:a16="http://schemas.microsoft.com/office/drawing/2014/main" id="{C4F658C6-BA3E-D478-F55B-7880A3EA9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E52B78-C337-4E85-AA9C-3F2D2D445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174" y="2137202"/>
            <a:ext cx="5129978" cy="3923769"/>
          </a:xfrm>
        </p:spPr>
        <p:txBody>
          <a:bodyPr anchor="ctr">
            <a:normAutofit/>
          </a:bodyPr>
          <a:lstStyle/>
          <a:p>
            <a:pPr lvl="1"/>
            <a:r>
              <a:rPr lang="en-US" sz="1800" b="1">
                <a:solidFill>
                  <a:schemeClr val="tx2"/>
                </a:solidFill>
              </a:rPr>
              <a:t>Resistance to Change: </a:t>
            </a:r>
            <a:r>
              <a:rPr lang="en-US" sz="1800">
                <a:solidFill>
                  <a:schemeClr val="tx2"/>
                </a:solidFill>
              </a:rPr>
              <a:t>Traditional mindset in construction industry, resistance from stakeholders.</a:t>
            </a:r>
          </a:p>
          <a:p>
            <a:pPr lvl="1"/>
            <a:r>
              <a:rPr lang="en-US" sz="1800" b="1">
                <a:solidFill>
                  <a:schemeClr val="tx2"/>
                </a:solidFill>
              </a:rPr>
              <a:t>Complexity of Projects: </a:t>
            </a:r>
            <a:r>
              <a:rPr lang="en-US" sz="1800">
                <a:solidFill>
                  <a:schemeClr val="tx2"/>
                </a:solidFill>
              </a:rPr>
              <a:t>Highly dynamic, variable projects.</a:t>
            </a:r>
          </a:p>
          <a:p>
            <a:pPr lvl="1"/>
            <a:r>
              <a:rPr lang="en-US" sz="1800" b="1">
                <a:solidFill>
                  <a:schemeClr val="tx2"/>
                </a:solidFill>
              </a:rPr>
              <a:t>Adapting AI: </a:t>
            </a:r>
            <a:r>
              <a:rPr lang="en-US" sz="1800">
                <a:solidFill>
                  <a:schemeClr val="tx2"/>
                </a:solidFill>
              </a:rPr>
              <a:t>Robust models, analyzing large datasets, accounting for uncertainties.</a:t>
            </a:r>
          </a:p>
          <a:p>
            <a:pPr lvl="1"/>
            <a:r>
              <a:rPr lang="en-US" sz="1800" b="1">
                <a:solidFill>
                  <a:schemeClr val="tx2"/>
                </a:solidFill>
              </a:rPr>
              <a:t>Ethical Implications: </a:t>
            </a:r>
            <a:r>
              <a:rPr lang="en-US" sz="1800">
                <a:solidFill>
                  <a:schemeClr val="tx2"/>
                </a:solidFill>
              </a:rPr>
              <a:t>Biases, errors, safety risks.</a:t>
            </a:r>
          </a:p>
          <a:p>
            <a:pPr lvl="1"/>
            <a:r>
              <a:rPr lang="en-US" sz="1800" b="1">
                <a:solidFill>
                  <a:schemeClr val="tx2"/>
                </a:solidFill>
              </a:rPr>
              <a:t>Ensuring Ethical Use: </a:t>
            </a:r>
            <a:r>
              <a:rPr lang="en-US" sz="1800">
                <a:solidFill>
                  <a:schemeClr val="tx2"/>
                </a:solidFill>
              </a:rPr>
              <a:t>Addressing bias, transparency, accountability, legal considerations.</a:t>
            </a:r>
          </a:p>
          <a:p>
            <a:pPr lvl="1"/>
            <a:r>
              <a:rPr lang="en-US" sz="1800" b="1">
                <a:solidFill>
                  <a:schemeClr val="tx2"/>
                </a:solidFill>
              </a:rPr>
              <a:t>Opportunities: </a:t>
            </a:r>
            <a:r>
              <a:rPr lang="en-US" sz="1800">
                <a:solidFill>
                  <a:schemeClr val="tx2"/>
                </a:solidFill>
              </a:rPr>
              <a:t>Revolutionizing construction - efficiency, innovation, sustainability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F86F7C5-7B36-49EC-A5AE-607327C7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A68386-DA71-4701-98FE-7C9A5C75E08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5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266DB-E2F2-4EFF-B540-4DE5B858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E52B78-C337-4E85-AA9C-3F2D2D445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>
                <a:hlinkClick r:id="rId2"/>
              </a:rPr>
              <a:t>https://www.goconstruct.org/construction-careers/browse-all-job-roles/</a:t>
            </a:r>
            <a:r>
              <a:rPr lang="en-US" dirty="0"/>
              <a:t> accessed on 1/5/2024</a:t>
            </a:r>
          </a:p>
          <a:p>
            <a:pPr marL="0" indent="0">
              <a:buNone/>
            </a:pPr>
            <a:r>
              <a:rPr lang="en-US"/>
              <a:t>[2] </a:t>
            </a:r>
            <a:r>
              <a:rPr lang="en-US">
                <a:hlinkClick r:id="rId3"/>
              </a:rPr>
              <a:t>https://safetyculture.com/topics/residential-construction/accessed</a:t>
            </a:r>
            <a:r>
              <a:rPr lang="en-US"/>
              <a:t> on 4/5/2024</a:t>
            </a:r>
            <a:endParaRPr lang="en-US" dirty="0"/>
          </a:p>
          <a:p>
            <a:pPr marL="0" indent="0" algn="ctr">
              <a:buNone/>
            </a:pPr>
            <a:endParaRPr lang="pt-PT" dirty="0"/>
          </a:p>
          <a:p>
            <a:pPr algn="ctr"/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F86F7C5-7B36-49EC-A5AE-607327C7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8554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6E11D57958263458794477C5E8B0931" ma:contentTypeVersion="18" ma:contentTypeDescription="Criar um novo documento." ma:contentTypeScope="" ma:versionID="e8824947fb468468191b467d43454c71">
  <xsd:schema xmlns:xsd="http://www.w3.org/2001/XMLSchema" xmlns:xs="http://www.w3.org/2001/XMLSchema" xmlns:p="http://schemas.microsoft.com/office/2006/metadata/properties" xmlns:ns3="4cb88485-bbc4-4ae1-a058-d85140130ffb" xmlns:ns4="0bef4e14-4ad7-4df9-9383-424a73729796" targetNamespace="http://schemas.microsoft.com/office/2006/metadata/properties" ma:root="true" ma:fieldsID="64bf08838c4bed5694aca9b2e9c54b61" ns3:_="" ns4:_="">
    <xsd:import namespace="4cb88485-bbc4-4ae1-a058-d85140130ffb"/>
    <xsd:import namespace="0bef4e14-4ad7-4df9-9383-424a737297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Locatio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88485-bbc4-4ae1-a058-d85140130f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ef4e14-4ad7-4df9-9383-424a73729796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cb88485-bbc4-4ae1-a058-d85140130ffb" xsi:nil="true"/>
  </documentManagement>
</p:properties>
</file>

<file path=customXml/itemProps1.xml><?xml version="1.0" encoding="utf-8"?>
<ds:datastoreItem xmlns:ds="http://schemas.openxmlformats.org/officeDocument/2006/customXml" ds:itemID="{9BE2FAC0-652A-4225-80CC-64212784B6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b88485-bbc4-4ae1-a058-d85140130ffb"/>
    <ds:schemaRef ds:uri="0bef4e14-4ad7-4df9-9383-424a737297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B9D9AC-54AE-48AE-B10B-48B9C63E5C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923F4E-8B05-46AC-A041-5C9AAC692DD4}">
  <ds:schemaRefs>
    <ds:schemaRef ds:uri="http://purl.org/dc/elements/1.1/"/>
    <ds:schemaRef ds:uri="0bef4e14-4ad7-4df9-9383-424a73729796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4cb88485-bbc4-4ae1-a058-d85140130ffb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408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1_Tema do Office</vt:lpstr>
      <vt:lpstr> Business domain Construction  Group P1T12   João Costa (99088) João Marques (99092)</vt:lpstr>
      <vt:lpstr>Business domain and its context</vt:lpstr>
      <vt:lpstr>Business domain and its context</vt:lpstr>
      <vt:lpstr>Business domain and its context</vt:lpstr>
      <vt:lpstr>Main challenges in relation to the use of IT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 Modeling Tool</dc:title>
  <dc:creator>Diogo Alexandre Breites de Campos Proença</dc:creator>
  <cp:lastModifiedBy>João André Roque Costa</cp:lastModifiedBy>
  <cp:revision>20</cp:revision>
  <dcterms:created xsi:type="dcterms:W3CDTF">2020-09-27T13:55:54Z</dcterms:created>
  <dcterms:modified xsi:type="dcterms:W3CDTF">2024-05-04T10:34:42Z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0x01010016E11D57958263458794477C5E8B0931</vt:lpwstr>
  </property>
</Properties>
</file>