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90" r:id="rId5"/>
    <p:sldId id="286" r:id="rId6"/>
    <p:sldId id="287" r:id="rId7"/>
    <p:sldId id="291" r:id="rId8"/>
    <p:sldId id="285" r:id="rId9"/>
    <p:sldId id="282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6BA04D-47F7-26EB-EF7A-D325C55A6223}" v="85" dt="2024-05-03T20:08:21.551"/>
    <p1510:client id="{C8783CEC-94E8-CB2C-784C-3A833C22EA18}" v="33" dt="2024-05-03T20:01:42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 autoAdjust="0"/>
    <p:restoredTop sz="86199" autoAdjust="0"/>
  </p:normalViewPr>
  <p:slideViewPr>
    <p:cSldViewPr snapToGrid="0">
      <p:cViewPr varScale="1">
        <p:scale>
          <a:sx n="146" d="100"/>
          <a:sy n="146" d="100"/>
        </p:scale>
        <p:origin x="3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f01e8714c0e19a0544ca190375a207bf54ab679afe5d6932cb0540a3598d8cb4::" providerId="AD" clId="Web-{C8783CEC-94E8-CB2C-784C-3A833C22EA18}"/>
    <pc:docChg chg="addSld delSld modSld">
      <pc:chgData name="Guest User" userId="S::urn:spo:anon#f01e8714c0e19a0544ca190375a207bf54ab679afe5d6932cb0540a3598d8cb4::" providerId="AD" clId="Web-{C8783CEC-94E8-CB2C-784C-3A833C22EA18}" dt="2024-05-03T20:01:59.819" v="33"/>
      <pc:docMkLst>
        <pc:docMk/>
      </pc:docMkLst>
      <pc:sldChg chg="del">
        <pc:chgData name="Guest User" userId="S::urn:spo:anon#f01e8714c0e19a0544ca190375a207bf54ab679afe5d6932cb0540a3598d8cb4::" providerId="AD" clId="Web-{C8783CEC-94E8-CB2C-784C-3A833C22EA18}" dt="2024-05-03T19:57:50.523" v="6"/>
        <pc:sldMkLst>
          <pc:docMk/>
          <pc:sldMk cId="2603624715" sldId="257"/>
        </pc:sldMkLst>
      </pc:sldChg>
      <pc:sldChg chg="addSp modSp mod setBg">
        <pc:chgData name="Guest User" userId="S::urn:spo:anon#f01e8714c0e19a0544ca190375a207bf54ab679afe5d6932cb0540a3598d8cb4::" providerId="AD" clId="Web-{C8783CEC-94E8-CB2C-784C-3A833C22EA18}" dt="2024-05-03T20:01:27.036" v="27"/>
        <pc:sldMkLst>
          <pc:docMk/>
          <pc:sldMk cId="1078208046" sldId="286"/>
        </pc:sldMkLst>
        <pc:spChg chg="mod">
          <ac:chgData name="Guest User" userId="S::urn:spo:anon#f01e8714c0e19a0544ca190375a207bf54ab679afe5d6932cb0540a3598d8cb4::" providerId="AD" clId="Web-{C8783CEC-94E8-CB2C-784C-3A833C22EA18}" dt="2024-05-03T20:01:27.036" v="27"/>
          <ac:spMkLst>
            <pc:docMk/>
            <pc:sldMk cId="1078208046" sldId="286"/>
            <ac:spMk id="2" creationId="{1534BFCC-CDBE-D00C-C071-8E67BEC6A4E7}"/>
          </ac:spMkLst>
        </pc:spChg>
        <pc:spChg chg="mod">
          <ac:chgData name="Guest User" userId="S::urn:spo:anon#f01e8714c0e19a0544ca190375a207bf54ab679afe5d6932cb0540a3598d8cb4::" providerId="AD" clId="Web-{C8783CEC-94E8-CB2C-784C-3A833C22EA18}" dt="2024-05-03T20:01:27.036" v="27"/>
          <ac:spMkLst>
            <pc:docMk/>
            <pc:sldMk cId="1078208046" sldId="286"/>
            <ac:spMk id="3" creationId="{6642D910-0C85-B929-18E9-4B8C5B299018}"/>
          </ac:spMkLst>
        </pc:spChg>
        <pc:spChg chg="mod">
          <ac:chgData name="Guest User" userId="S::urn:spo:anon#f01e8714c0e19a0544ca190375a207bf54ab679afe5d6932cb0540a3598d8cb4::" providerId="AD" clId="Web-{C8783CEC-94E8-CB2C-784C-3A833C22EA18}" dt="2024-05-03T20:01:27.036" v="27"/>
          <ac:spMkLst>
            <pc:docMk/>
            <pc:sldMk cId="1078208046" sldId="286"/>
            <ac:spMk id="4" creationId="{5D925ACB-0C23-6D24-89A4-A3D7E8493A0A}"/>
          </ac:spMkLst>
        </pc:spChg>
        <pc:spChg chg="add">
          <ac:chgData name="Guest User" userId="S::urn:spo:anon#f01e8714c0e19a0544ca190375a207bf54ab679afe5d6932cb0540a3598d8cb4::" providerId="AD" clId="Web-{C8783CEC-94E8-CB2C-784C-3A833C22EA18}" dt="2024-05-03T20:01:27.036" v="27"/>
          <ac:spMkLst>
            <pc:docMk/>
            <pc:sldMk cId="1078208046" sldId="286"/>
            <ac:spMk id="9" creationId="{18873D23-2DCF-4B31-A009-95721C06E8E1}"/>
          </ac:spMkLst>
        </pc:spChg>
        <pc:spChg chg="add">
          <ac:chgData name="Guest User" userId="S::urn:spo:anon#f01e8714c0e19a0544ca190375a207bf54ab679afe5d6932cb0540a3598d8cb4::" providerId="AD" clId="Web-{C8783CEC-94E8-CB2C-784C-3A833C22EA18}" dt="2024-05-03T20:01:27.036" v="27"/>
          <ac:spMkLst>
            <pc:docMk/>
            <pc:sldMk cId="1078208046" sldId="286"/>
            <ac:spMk id="11" creationId="{C13EF075-D4EF-4929-ADBC-91B27DA19955}"/>
          </ac:spMkLst>
        </pc:spChg>
        <pc:grpChg chg="add">
          <ac:chgData name="Guest User" userId="S::urn:spo:anon#f01e8714c0e19a0544ca190375a207bf54ab679afe5d6932cb0540a3598d8cb4::" providerId="AD" clId="Web-{C8783CEC-94E8-CB2C-784C-3A833C22EA18}" dt="2024-05-03T20:01:27.036" v="27"/>
          <ac:grpSpMkLst>
            <pc:docMk/>
            <pc:sldMk cId="1078208046" sldId="286"/>
            <ac:grpSpMk id="13" creationId="{DAA26DFA-AAB2-4973-9C17-16D587C7B198}"/>
          </ac:grpSpMkLst>
        </pc:grpChg>
      </pc:sldChg>
      <pc:sldChg chg="addSp modSp mod setBg">
        <pc:chgData name="Guest User" userId="S::urn:spo:anon#f01e8714c0e19a0544ca190375a207bf54ab679afe5d6932cb0540a3598d8cb4::" providerId="AD" clId="Web-{C8783CEC-94E8-CB2C-784C-3A833C22EA18}" dt="2024-05-03T20:01:31.130" v="28"/>
        <pc:sldMkLst>
          <pc:docMk/>
          <pc:sldMk cId="3017431198" sldId="287"/>
        </pc:sldMkLst>
        <pc:spChg chg="mod">
          <ac:chgData name="Guest User" userId="S::urn:spo:anon#f01e8714c0e19a0544ca190375a207bf54ab679afe5d6932cb0540a3598d8cb4::" providerId="AD" clId="Web-{C8783CEC-94E8-CB2C-784C-3A833C22EA18}" dt="2024-05-03T20:01:31.130" v="28"/>
          <ac:spMkLst>
            <pc:docMk/>
            <pc:sldMk cId="3017431198" sldId="287"/>
            <ac:spMk id="2" creationId="{792955AA-0F10-E5FD-FC3A-A153A2553A9B}"/>
          </ac:spMkLst>
        </pc:spChg>
        <pc:spChg chg="mod">
          <ac:chgData name="Guest User" userId="S::urn:spo:anon#f01e8714c0e19a0544ca190375a207bf54ab679afe5d6932cb0540a3598d8cb4::" providerId="AD" clId="Web-{C8783CEC-94E8-CB2C-784C-3A833C22EA18}" dt="2024-05-03T20:01:31.130" v="28"/>
          <ac:spMkLst>
            <pc:docMk/>
            <pc:sldMk cId="3017431198" sldId="287"/>
            <ac:spMk id="3" creationId="{9D38D6E5-DF4E-0B05-C2D5-0595B578EBFC}"/>
          </ac:spMkLst>
        </pc:spChg>
        <pc:spChg chg="mod">
          <ac:chgData name="Guest User" userId="S::urn:spo:anon#f01e8714c0e19a0544ca190375a207bf54ab679afe5d6932cb0540a3598d8cb4::" providerId="AD" clId="Web-{C8783CEC-94E8-CB2C-784C-3A833C22EA18}" dt="2024-05-03T20:01:31.130" v="28"/>
          <ac:spMkLst>
            <pc:docMk/>
            <pc:sldMk cId="3017431198" sldId="287"/>
            <ac:spMk id="4" creationId="{BC40B3D5-EA47-B812-3CED-9D3D18A362E9}"/>
          </ac:spMkLst>
        </pc:spChg>
        <pc:spChg chg="add">
          <ac:chgData name="Guest User" userId="S::urn:spo:anon#f01e8714c0e19a0544ca190375a207bf54ab679afe5d6932cb0540a3598d8cb4::" providerId="AD" clId="Web-{C8783CEC-94E8-CB2C-784C-3A833C22EA18}" dt="2024-05-03T20:01:31.130" v="28"/>
          <ac:spMkLst>
            <pc:docMk/>
            <pc:sldMk cId="3017431198" sldId="287"/>
            <ac:spMk id="9" creationId="{18873D23-2DCF-4B31-A009-95721C06E8E1}"/>
          </ac:spMkLst>
        </pc:spChg>
        <pc:spChg chg="add">
          <ac:chgData name="Guest User" userId="S::urn:spo:anon#f01e8714c0e19a0544ca190375a207bf54ab679afe5d6932cb0540a3598d8cb4::" providerId="AD" clId="Web-{C8783CEC-94E8-CB2C-784C-3A833C22EA18}" dt="2024-05-03T20:01:31.130" v="28"/>
          <ac:spMkLst>
            <pc:docMk/>
            <pc:sldMk cId="3017431198" sldId="287"/>
            <ac:spMk id="11" creationId="{C13EF075-D4EF-4929-ADBC-91B27DA19955}"/>
          </ac:spMkLst>
        </pc:spChg>
        <pc:grpChg chg="add">
          <ac:chgData name="Guest User" userId="S::urn:spo:anon#f01e8714c0e19a0544ca190375a207bf54ab679afe5d6932cb0540a3598d8cb4::" providerId="AD" clId="Web-{C8783CEC-94E8-CB2C-784C-3A833C22EA18}" dt="2024-05-03T20:01:31.130" v="28"/>
          <ac:grpSpMkLst>
            <pc:docMk/>
            <pc:sldMk cId="3017431198" sldId="287"/>
            <ac:grpSpMk id="13" creationId="{DAA26DFA-AAB2-4973-9C17-16D587C7B198}"/>
          </ac:grpSpMkLst>
        </pc:grpChg>
      </pc:sldChg>
      <pc:sldChg chg="addSp delSp modSp mod setBg">
        <pc:chgData name="Guest User" userId="S::urn:spo:anon#f01e8714c0e19a0544ca190375a207bf54ab679afe5d6932cb0540a3598d8cb4::" providerId="AD" clId="Web-{C8783CEC-94E8-CB2C-784C-3A833C22EA18}" dt="2024-05-03T20:01:59.819" v="33"/>
        <pc:sldMkLst>
          <pc:docMk/>
          <pc:sldMk cId="3798599921" sldId="289"/>
        </pc:sldMkLst>
        <pc:spChg chg="mod">
          <ac:chgData name="Guest User" userId="S::urn:spo:anon#f01e8714c0e19a0544ca190375a207bf54ab679afe5d6932cb0540a3598d8cb4::" providerId="AD" clId="Web-{C8783CEC-94E8-CB2C-784C-3A833C22EA18}" dt="2024-05-03T20:01:59.819" v="33"/>
          <ac:spMkLst>
            <pc:docMk/>
            <pc:sldMk cId="3798599921" sldId="289"/>
            <ac:spMk id="2" creationId="{B82B71AE-B8DF-FF53-A8CC-CC5E5497D7EA}"/>
          </ac:spMkLst>
        </pc:spChg>
        <pc:spChg chg="add del mod">
          <ac:chgData name="Guest User" userId="S::urn:spo:anon#f01e8714c0e19a0544ca190375a207bf54ab679afe5d6932cb0540a3598d8cb4::" providerId="AD" clId="Web-{C8783CEC-94E8-CB2C-784C-3A833C22EA18}" dt="2024-05-03T20:01:59.819" v="33"/>
          <ac:spMkLst>
            <pc:docMk/>
            <pc:sldMk cId="3798599921" sldId="289"/>
            <ac:spMk id="3" creationId="{AA7C00FB-903B-2AB6-B40D-4FBE1167FB4A}"/>
          </ac:spMkLst>
        </pc:spChg>
        <pc:spChg chg="mod">
          <ac:chgData name="Guest User" userId="S::urn:spo:anon#f01e8714c0e19a0544ca190375a207bf54ab679afe5d6932cb0540a3598d8cb4::" providerId="AD" clId="Web-{C8783CEC-94E8-CB2C-784C-3A833C22EA18}" dt="2024-05-03T20:01:59.819" v="33"/>
          <ac:spMkLst>
            <pc:docMk/>
            <pc:sldMk cId="3798599921" sldId="289"/>
            <ac:spMk id="4" creationId="{2649CC73-4565-7FA8-FEDB-BA77C1359CE3}"/>
          </ac:spMkLst>
        </pc:spChg>
        <pc:spChg chg="add">
          <ac:chgData name="Guest User" userId="S::urn:spo:anon#f01e8714c0e19a0544ca190375a207bf54ab679afe5d6932cb0540a3598d8cb4::" providerId="AD" clId="Web-{C8783CEC-94E8-CB2C-784C-3A833C22EA18}" dt="2024-05-03T20:01:59.819" v="33"/>
          <ac:spMkLst>
            <pc:docMk/>
            <pc:sldMk cId="3798599921" sldId="289"/>
            <ac:spMk id="10" creationId="{2C61293E-6EBE-43EF-A52C-9BEBFD7679D4}"/>
          </ac:spMkLst>
        </pc:spChg>
        <pc:spChg chg="add">
          <ac:chgData name="Guest User" userId="S::urn:spo:anon#f01e8714c0e19a0544ca190375a207bf54ab679afe5d6932cb0540a3598d8cb4::" providerId="AD" clId="Web-{C8783CEC-94E8-CB2C-784C-3A833C22EA18}" dt="2024-05-03T20:01:59.819" v="33"/>
          <ac:spMkLst>
            <pc:docMk/>
            <pc:sldMk cId="3798599921" sldId="289"/>
            <ac:spMk id="12" creationId="{21540236-BFD5-4A9D-8840-4703E7F76825}"/>
          </ac:spMkLst>
        </pc:spChg>
        <pc:spChg chg="add">
          <ac:chgData name="Guest User" userId="S::urn:spo:anon#f01e8714c0e19a0544ca190375a207bf54ab679afe5d6932cb0540a3598d8cb4::" providerId="AD" clId="Web-{C8783CEC-94E8-CB2C-784C-3A833C22EA18}" dt="2024-05-03T20:01:59.819" v="33"/>
          <ac:spMkLst>
            <pc:docMk/>
            <pc:sldMk cId="3798599921" sldId="289"/>
            <ac:spMk id="13" creationId="{AA7C00FB-903B-2AB6-B40D-4FBE1167FB4A}"/>
          </ac:spMkLst>
        </pc:spChg>
        <pc:graphicFrameChg chg="add del">
          <ac:chgData name="Guest User" userId="S::urn:spo:anon#f01e8714c0e19a0544ca190375a207bf54ab679afe5d6932cb0540a3598d8cb4::" providerId="AD" clId="Web-{C8783CEC-94E8-CB2C-784C-3A833C22EA18}" dt="2024-05-03T20:01:42.459" v="30"/>
          <ac:graphicFrameMkLst>
            <pc:docMk/>
            <pc:sldMk cId="3798599921" sldId="289"/>
            <ac:graphicFrameMk id="6" creationId="{049BACF2-EC05-BACA-6E08-BDB7E94F6C72}"/>
          </ac:graphicFrameMkLst>
        </pc:graphicFrameChg>
        <pc:graphicFrameChg chg="add del">
          <ac:chgData name="Guest User" userId="S::urn:spo:anon#f01e8714c0e19a0544ca190375a207bf54ab679afe5d6932cb0540a3598d8cb4::" providerId="AD" clId="Web-{C8783CEC-94E8-CB2C-784C-3A833C22EA18}" dt="2024-05-03T20:01:59.803" v="32"/>
          <ac:graphicFrameMkLst>
            <pc:docMk/>
            <pc:sldMk cId="3798599921" sldId="289"/>
            <ac:graphicFrameMk id="8" creationId="{7AB7D756-828A-404C-A162-9669CDCCC3B2}"/>
          </ac:graphicFrameMkLst>
        </pc:graphicFrameChg>
        <pc:picChg chg="add">
          <ac:chgData name="Guest User" userId="S::urn:spo:anon#f01e8714c0e19a0544ca190375a207bf54ab679afe5d6932cb0540a3598d8cb4::" providerId="AD" clId="Web-{C8783CEC-94E8-CB2C-784C-3A833C22EA18}" dt="2024-05-03T20:01:59.819" v="33"/>
          <ac:picMkLst>
            <pc:docMk/>
            <pc:sldMk cId="3798599921" sldId="289"/>
            <ac:picMk id="11" creationId="{C1D67BBA-B71F-C5B3-E19E-633A83EF4F50}"/>
          </ac:picMkLst>
        </pc:picChg>
      </pc:sldChg>
      <pc:sldChg chg="modSp add">
        <pc:chgData name="Guest User" userId="S::urn:spo:anon#f01e8714c0e19a0544ca190375a207bf54ab679afe5d6932cb0540a3598d8cb4::" providerId="AD" clId="Web-{C8783CEC-94E8-CB2C-784C-3A833C22EA18}" dt="2024-05-03T19:57:48.913" v="5" actId="20577"/>
        <pc:sldMkLst>
          <pc:docMk/>
          <pc:sldMk cId="2114111706" sldId="290"/>
        </pc:sldMkLst>
        <pc:spChg chg="mod">
          <ac:chgData name="Guest User" userId="S::urn:spo:anon#f01e8714c0e19a0544ca190375a207bf54ab679afe5d6932cb0540a3598d8cb4::" providerId="AD" clId="Web-{C8783CEC-94E8-CB2C-784C-3A833C22EA18}" dt="2024-05-03T19:57:48.913" v="5" actId="20577"/>
          <ac:spMkLst>
            <pc:docMk/>
            <pc:sldMk cId="2114111706" sldId="290"/>
            <ac:spMk id="2" creationId="{0926963D-6743-41B3-AF19-6BBA8D802F83}"/>
          </ac:spMkLst>
        </pc:spChg>
      </pc:sldChg>
    </pc:docChg>
  </pc:docChgLst>
  <pc:docChgLst>
    <pc:chgData name="Guest User" userId="S::urn:spo:anon#f01e8714c0e19a0544ca190375a207bf54ab679afe5d6932cb0540a3598d8cb4::" providerId="AD" clId="Web-{BD6BA04D-47F7-26EB-EF7A-D325C55A6223}"/>
    <pc:docChg chg="addSld delSld modSld sldOrd">
      <pc:chgData name="Guest User" userId="S::urn:spo:anon#f01e8714c0e19a0544ca190375a207bf54ab679afe5d6932cb0540a3598d8cb4::" providerId="AD" clId="Web-{BD6BA04D-47F7-26EB-EF7A-D325C55A6223}" dt="2024-05-03T20:08:21.551" v="61" actId="20577"/>
      <pc:docMkLst>
        <pc:docMk/>
      </pc:docMkLst>
      <pc:sldChg chg="delSp modSp">
        <pc:chgData name="Guest User" userId="S::urn:spo:anon#f01e8714c0e19a0544ca190375a207bf54ab679afe5d6932cb0540a3598d8cb4::" providerId="AD" clId="Web-{BD6BA04D-47F7-26EB-EF7A-D325C55A6223}" dt="2024-05-03T20:08:21.551" v="61" actId="20577"/>
        <pc:sldMkLst>
          <pc:docMk/>
          <pc:sldMk cId="4016985548" sldId="282"/>
        </pc:sldMkLst>
        <pc:spChg chg="mod">
          <ac:chgData name="Guest User" userId="S::urn:spo:anon#f01e8714c0e19a0544ca190375a207bf54ab679afe5d6932cb0540a3598d8cb4::" providerId="AD" clId="Web-{BD6BA04D-47F7-26EB-EF7A-D325C55A6223}" dt="2024-05-03T20:08:21.551" v="61" actId="20577"/>
          <ac:spMkLst>
            <pc:docMk/>
            <pc:sldMk cId="4016985548" sldId="282"/>
            <ac:spMk id="3" creationId="{8AE52B78-C337-4E85-AA9C-3F2D2D4451E6}"/>
          </ac:spMkLst>
        </pc:spChg>
        <pc:spChg chg="del mod">
          <ac:chgData name="Guest User" userId="S::urn:spo:anon#f01e8714c0e19a0544ca190375a207bf54ab679afe5d6932cb0540a3598d8cb4::" providerId="AD" clId="Web-{BD6BA04D-47F7-26EB-EF7A-D325C55A6223}" dt="2024-05-03T20:07:05.377" v="37"/>
          <ac:spMkLst>
            <pc:docMk/>
            <pc:sldMk cId="4016985548" sldId="282"/>
            <ac:spMk id="5" creationId="{EB53A544-F673-7B66-4F6A-CC0F2299E055}"/>
          </ac:spMkLst>
        </pc:spChg>
      </pc:sldChg>
      <pc:sldChg chg="addSp delSp modSp mod ord modShow">
        <pc:chgData name="Guest User" userId="S::urn:spo:anon#f01e8714c0e19a0544ca190375a207bf54ab679afe5d6932cb0540a3598d8cb4::" providerId="AD" clId="Web-{BD6BA04D-47F7-26EB-EF7A-D325C55A6223}" dt="2024-05-03T20:07:46.644" v="44" actId="20577"/>
        <pc:sldMkLst>
          <pc:docMk/>
          <pc:sldMk cId="1798874933" sldId="285"/>
        </pc:sldMkLst>
        <pc:spChg chg="del">
          <ac:chgData name="Guest User" userId="S::urn:spo:anon#f01e8714c0e19a0544ca190375a207bf54ab679afe5d6932cb0540a3598d8cb4::" providerId="AD" clId="Web-{BD6BA04D-47F7-26EB-EF7A-D325C55A6223}" dt="2024-05-03T20:05:45.452" v="17"/>
          <ac:spMkLst>
            <pc:docMk/>
            <pc:sldMk cId="1798874933" sldId="285"/>
            <ac:spMk id="3" creationId="{8AE52B78-C337-4E85-AA9C-3F2D2D4451E6}"/>
          </ac:spMkLst>
        </pc:spChg>
        <pc:spChg chg="add del">
          <ac:chgData name="Guest User" userId="S::urn:spo:anon#f01e8714c0e19a0544ca190375a207bf54ab679afe5d6932cb0540a3598d8cb4::" providerId="AD" clId="Web-{BD6BA04D-47F7-26EB-EF7A-D325C55A6223}" dt="2024-05-03T20:06:02.609" v="20"/>
          <ac:spMkLst>
            <pc:docMk/>
            <pc:sldMk cId="1798874933" sldId="285"/>
            <ac:spMk id="5" creationId="{5C7E29A2-3577-C112-A42B-95CB3D99353E}"/>
          </ac:spMkLst>
        </pc:spChg>
        <pc:spChg chg="add mod">
          <ac:chgData name="Guest User" userId="S::urn:spo:anon#f01e8714c0e19a0544ca190375a207bf54ab679afe5d6932cb0540a3598d8cb4::" providerId="AD" clId="Web-{BD6BA04D-47F7-26EB-EF7A-D325C55A6223}" dt="2024-05-03T20:07:27.127" v="42" actId="20577"/>
          <ac:spMkLst>
            <pc:docMk/>
            <pc:sldMk cId="1798874933" sldId="285"/>
            <ac:spMk id="6" creationId="{95208EA1-E074-A5BA-8D97-99DD403F3A13}"/>
          </ac:spMkLst>
        </pc:spChg>
        <pc:spChg chg="add mod">
          <ac:chgData name="Guest User" userId="S::urn:spo:anon#f01e8714c0e19a0544ca190375a207bf54ab679afe5d6932cb0540a3598d8cb4::" providerId="AD" clId="Web-{BD6BA04D-47F7-26EB-EF7A-D325C55A6223}" dt="2024-05-03T20:07:46.644" v="44" actId="20577"/>
          <ac:spMkLst>
            <pc:docMk/>
            <pc:sldMk cId="1798874933" sldId="285"/>
            <ac:spMk id="7" creationId="{2BCCF4EC-E8BD-2B47-66B9-61FFBFA0A17F}"/>
          </ac:spMkLst>
        </pc:spChg>
      </pc:sldChg>
      <pc:sldChg chg="modSp">
        <pc:chgData name="Guest User" userId="S::urn:spo:anon#f01e8714c0e19a0544ca190375a207bf54ab679afe5d6932cb0540a3598d8cb4::" providerId="AD" clId="Web-{BD6BA04D-47F7-26EB-EF7A-D325C55A6223}" dt="2024-05-03T20:04:04.277" v="5"/>
        <pc:sldMkLst>
          <pc:docMk/>
          <pc:sldMk cId="1078208046" sldId="286"/>
        </pc:sldMkLst>
        <pc:spChg chg="mod">
          <ac:chgData name="Guest User" userId="S::urn:spo:anon#f01e8714c0e19a0544ca190375a207bf54ab679afe5d6932cb0540a3598d8cb4::" providerId="AD" clId="Web-{BD6BA04D-47F7-26EB-EF7A-D325C55A6223}" dt="2024-05-03T20:04:04.277" v="5"/>
          <ac:spMkLst>
            <pc:docMk/>
            <pc:sldMk cId="1078208046" sldId="286"/>
            <ac:spMk id="3" creationId="{6642D910-0C85-B929-18E9-4B8C5B299018}"/>
          </ac:spMkLst>
        </pc:spChg>
      </pc:sldChg>
      <pc:sldChg chg="modSp">
        <pc:chgData name="Guest User" userId="S::urn:spo:anon#f01e8714c0e19a0544ca190375a207bf54ab679afe5d6932cb0540a3598d8cb4::" providerId="AD" clId="Web-{BD6BA04D-47F7-26EB-EF7A-D325C55A6223}" dt="2024-05-03T20:04:00.339" v="4"/>
        <pc:sldMkLst>
          <pc:docMk/>
          <pc:sldMk cId="3017431198" sldId="287"/>
        </pc:sldMkLst>
        <pc:spChg chg="mod">
          <ac:chgData name="Guest User" userId="S::urn:spo:anon#f01e8714c0e19a0544ca190375a207bf54ab679afe5d6932cb0540a3598d8cb4::" providerId="AD" clId="Web-{BD6BA04D-47F7-26EB-EF7A-D325C55A6223}" dt="2024-05-03T20:04:00.339" v="4"/>
          <ac:spMkLst>
            <pc:docMk/>
            <pc:sldMk cId="3017431198" sldId="287"/>
            <ac:spMk id="3" creationId="{9D38D6E5-DF4E-0B05-C2D5-0595B578EBFC}"/>
          </ac:spMkLst>
        </pc:spChg>
      </pc:sldChg>
      <pc:sldChg chg="delSp del">
        <pc:chgData name="Guest User" userId="S::urn:spo:anon#f01e8714c0e19a0544ca190375a207bf54ab679afe5d6932cb0540a3598d8cb4::" providerId="AD" clId="Web-{BD6BA04D-47F7-26EB-EF7A-D325C55A6223}" dt="2024-05-03T20:04:07.308" v="6"/>
        <pc:sldMkLst>
          <pc:docMk/>
          <pc:sldMk cId="3798599921" sldId="289"/>
        </pc:sldMkLst>
        <pc:picChg chg="del">
          <ac:chgData name="Guest User" userId="S::urn:spo:anon#f01e8714c0e19a0544ca190375a207bf54ab679afe5d6932cb0540a3598d8cb4::" providerId="AD" clId="Web-{BD6BA04D-47F7-26EB-EF7A-D325C55A6223}" dt="2024-05-03T20:03:26.400" v="0"/>
          <ac:picMkLst>
            <pc:docMk/>
            <pc:sldMk cId="3798599921" sldId="289"/>
            <ac:picMk id="11" creationId="{C1D67BBA-B71F-C5B3-E19E-633A83EF4F50}"/>
          </ac:picMkLst>
        </pc:picChg>
      </pc:sldChg>
      <pc:sldChg chg="modSp add replId">
        <pc:chgData name="Guest User" userId="S::urn:spo:anon#f01e8714c0e19a0544ca190375a207bf54ab679afe5d6932cb0540a3598d8cb4::" providerId="AD" clId="Web-{BD6BA04D-47F7-26EB-EF7A-D325C55A6223}" dt="2024-05-03T20:03:52.729" v="3" actId="20577"/>
        <pc:sldMkLst>
          <pc:docMk/>
          <pc:sldMk cId="408475362" sldId="291"/>
        </pc:sldMkLst>
        <pc:spChg chg="mod">
          <ac:chgData name="Guest User" userId="S::urn:spo:anon#f01e8714c0e19a0544ca190375a207bf54ab679afe5d6932cb0540a3598d8cb4::" providerId="AD" clId="Web-{BD6BA04D-47F7-26EB-EF7A-D325C55A6223}" dt="2024-05-03T20:03:52.729" v="3" actId="20577"/>
          <ac:spMkLst>
            <pc:docMk/>
            <pc:sldMk cId="408475362" sldId="291"/>
            <ac:spMk id="3" creationId="{9D38D6E5-DF4E-0B05-C2D5-0595B578EBFC}"/>
          </ac:spMkLst>
        </pc:spChg>
      </pc:sldChg>
      <pc:sldChg chg="modSp add del replId">
        <pc:chgData name="Guest User" userId="S::urn:spo:anon#f01e8714c0e19a0544ca190375a207bf54ab679afe5d6932cb0540a3598d8cb4::" providerId="AD" clId="Web-{BD6BA04D-47F7-26EB-EF7A-D325C55A6223}" dt="2024-05-03T20:07:01.861" v="35"/>
        <pc:sldMkLst>
          <pc:docMk/>
          <pc:sldMk cId="3803594822" sldId="292"/>
        </pc:sldMkLst>
        <pc:spChg chg="mod">
          <ac:chgData name="Guest User" userId="S::urn:spo:anon#f01e8714c0e19a0544ca190375a207bf54ab679afe5d6932cb0540a3598d8cb4::" providerId="AD" clId="Web-{BD6BA04D-47F7-26EB-EF7A-D325C55A6223}" dt="2024-05-03T20:05:00.497" v="10" actId="20577"/>
          <ac:spMkLst>
            <pc:docMk/>
            <pc:sldMk cId="3803594822" sldId="292"/>
            <ac:spMk id="2" creationId="{792955AA-0F10-E5FD-FC3A-A153A2553A9B}"/>
          </ac:spMkLst>
        </pc:spChg>
        <pc:spChg chg="mod">
          <ac:chgData name="Guest User" userId="S::urn:spo:anon#f01e8714c0e19a0544ca190375a207bf54ab679afe5d6932cb0540a3598d8cb4::" providerId="AD" clId="Web-{BD6BA04D-47F7-26EB-EF7A-D325C55A6223}" dt="2024-05-03T20:05:19.748" v="16" actId="20577"/>
          <ac:spMkLst>
            <pc:docMk/>
            <pc:sldMk cId="3803594822" sldId="292"/>
            <ac:spMk id="3" creationId="{9D38D6E5-DF4E-0B05-C2D5-0595B578EBF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5415E-226F-4DFD-A813-25A2A9872F8D}" type="datetimeFigureOut">
              <a:rPr lang="pt-PT" smtClean="0"/>
              <a:t>03/05/2024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F304EB-56B2-42FE-9C60-5836331F6B28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463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9401E-6493-4E2E-BF83-D85D1C7ED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23590-1542-446F-8C9C-3AF92773B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FE9FDC-99B7-41E8-B008-E7D8E627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F379-70BD-44D3-922E-6E5FFA969B30}" type="datetime1">
              <a:rPr lang="pt-PT" smtClean="0"/>
              <a:t>03/05/2024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7F1BB5E-D48A-4517-8A72-563EC5F9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236B0F-DFF9-4AA5-9BEA-1D181F29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126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FDF6C-5BEC-44FF-A715-48747EAD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DF7E70D-DBE5-4431-A0C0-FF508652E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C73E3D-F7FD-49B5-AD8F-265D097C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D0650-FCDB-4BD1-8F13-36C333BC4548}" type="datetime1">
              <a:rPr lang="pt-PT" smtClean="0"/>
              <a:t>03/05/2024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E3A57D1-85D8-40AB-857D-0EB4B377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FAAAF6-F4A2-45E8-90C2-F1654565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543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7FC07B-1506-4E97-A89C-4C0159498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B5C31AC-8FC5-4AD8-876D-88EDBBEDE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A9F835-92A6-444D-AAE0-93EA4ECB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40CD4-DAB1-4A36-B6CF-19E4684BF633}" type="datetime1">
              <a:rPr lang="pt-PT" smtClean="0"/>
              <a:t>03/05/2024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BB28CF-4E1F-432C-8910-0F5F8E2F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1BB7D28-2CB8-4701-B7B9-D4723F34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6359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62986-B75F-4E19-82C9-9A22CF3C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BB6B36-732F-483B-B711-10128DC9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67BE596-6378-4353-991A-2BB9BD82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6D62-1E0E-480D-8841-819DAC56F7F1}" type="datetime1">
              <a:rPr lang="pt-PT" smtClean="0"/>
              <a:t>03/05/2024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38A91A-DD12-4DE9-8805-EF2AAD8A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02F61CB-D3FC-43CE-BC25-9800A3CA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14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FFED2-523D-43E0-A930-F91FB5756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8F78845-021C-4D35-A03D-C67CF4CD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9F2A84A-F4E5-48B8-A80A-71E7C50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2487-06B8-47B1-A729-D8EA10130FB1}" type="datetime1">
              <a:rPr lang="pt-PT" smtClean="0"/>
              <a:t>03/05/2024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BD487B-D29A-447B-9D9F-D893FAD44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669BDD9-CD9E-4689-A937-B3EC058D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22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8F624-8E21-454A-A0C7-A6AA5B66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995AE6-DB7E-433E-AD21-000067ED0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697D5E-1288-4EF7-AD6B-97988FB8C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875D6BC-FF60-4D16-9248-29E7D65D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666B-C559-4C3C-99D8-2D7B2D25AA1B}" type="datetime1">
              <a:rPr lang="pt-PT" smtClean="0"/>
              <a:t>03/05/2024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749F17C-44B2-4D86-B1E5-351D6591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DBAF369-AE29-47B3-BEA7-40BF182E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8770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91F9B-C5B8-4155-9032-CEE51FC3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00E34F-BD9C-4B32-B40E-0C0DECF8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B4EF5DE-EB84-41AB-9A39-C76D73FF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89F5F89-6A34-4E20-9963-22CBE2043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BF89B80-6D3D-41F3-B821-8D13FF0D3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CB24FFF-7A77-4005-86E3-3C8CFC47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1CF72-6D7B-40C4-8EDB-D22473049C8B}" type="datetime1">
              <a:rPr lang="pt-PT" smtClean="0"/>
              <a:t>03/05/2024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415061-781E-431F-8AEA-A365ED50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B80732E-FD21-4AFB-ADC8-794A54E4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932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E2B18-889E-4EBC-9E30-8036F21F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9B40FDA-AD59-40FB-A9B9-36BB836B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CF50-64DB-4778-B86A-270C4FBC5F89}" type="datetime1">
              <a:rPr lang="pt-PT" smtClean="0"/>
              <a:t>03/05/2024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DF841B-5054-4047-BC97-9AAE02F2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EE1C346-22E7-4C07-8241-31843059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9136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B618A6E-854F-409F-A359-11D744FA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9F30-75F6-4BDC-B986-F1D1FB1531F5}" type="datetime1">
              <a:rPr lang="pt-PT" smtClean="0"/>
              <a:t>03/05/2024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ADE5185-1AC7-4364-AB07-26425FF5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BCF0192-CCAD-427C-9475-7809113B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9455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2CEC1-FDCF-412C-8B7C-5AED657C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ADEC34-507A-4B2D-A114-A63FA675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57428C-A4B6-408D-BC01-41CC2727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4E9C3C-AB4B-4552-AE77-3A75B1AC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98A-D3FB-47DF-8A5D-F18C9739CC01}" type="datetime1">
              <a:rPr lang="pt-PT" smtClean="0"/>
              <a:t>03/05/2024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2C5DF12-19F0-4E2C-9A79-46A1EFEA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A64420A-DF85-4F13-B6A6-F8B49C4F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92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88459-EE51-4E1E-85F7-FAEEA07B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501F247-F0AE-483E-A8A8-6C3F863BD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9D6B102-44AF-49B3-93F5-10A268301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7EE8581-C941-482D-A32D-A3EE8851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AC065-F2C8-43F4-903B-396F1A8CE613}" type="datetime1">
              <a:rPr lang="pt-PT" smtClean="0"/>
              <a:t>03/05/2024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F27AA1C-97AF-4DF9-B865-2F680843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0562AE4-FC5D-40C3-AADA-420D08FF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064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F9FD97F-85ED-482D-A643-FA856134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D342B6F-6A9C-458C-851F-FA510081D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EF5EAA9-9F8C-4EA1-92D3-51636EC4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B0CB0-9854-4CCF-9E3A-0F123CE637B1}" type="datetime1">
              <a:rPr lang="pt-PT" smtClean="0"/>
              <a:t>03/05/2024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5AAD64C-B29F-4020-AAAF-4F4CD571C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CABDC3-31D8-45A4-A067-E99ACC394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8386-DA71-4701-98FE-7C9A5C75E08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704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rdconnect.com/launchpointe/payment-trends/target-data-breach/" TargetMode="External"/><Relationship Id="rId2" Type="http://schemas.openxmlformats.org/officeDocument/2006/relationships/hyperlink" Target="https://www.csoonline.com/article/567833/equifax-data-breach-faq-what-happened-who-was-affected-what-was-the-impac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6963D-6743-41B3-AF19-6BBA8D802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1323"/>
            <a:ext cx="9144000" cy="331315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Driver Sensors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700" b="1" dirty="0"/>
              <a:t>Group </a:t>
            </a:r>
            <a:r>
              <a:rPr lang="en-US" sz="2700" b="1" dirty="0">
                <a:ea typeface="+mj-lt"/>
                <a:cs typeface="+mj-lt"/>
              </a:rPr>
              <a:t>P1T12</a:t>
            </a:r>
            <a:br>
              <a:rPr lang="en-US" sz="4800" b="1" dirty="0"/>
            </a:br>
            <a:r>
              <a:rPr lang="en-US" sz="2000" b="1" dirty="0"/>
              <a:t> </a:t>
            </a:r>
            <a:br>
              <a:rPr lang="en-US" sz="2000" b="1" dirty="0"/>
            </a:br>
            <a:r>
              <a:rPr lang="en-US" sz="2000" b="1" dirty="0"/>
              <a:t>João Costa (99088)</a:t>
            </a:r>
            <a:br>
              <a:rPr lang="en-US" sz="2000" b="1" dirty="0"/>
            </a:br>
            <a:r>
              <a:rPr lang="en-US" sz="2000" b="1" dirty="0"/>
              <a:t>João Marques (99092)</a:t>
            </a:r>
            <a:endParaRPr lang="en-US" sz="2000" b="1" dirty="0"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2660C3-3D17-49DC-89B9-CD0172B76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7534"/>
            <a:ext cx="9144000" cy="176713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Security and Management of Information Systems</a:t>
            </a:r>
          </a:p>
          <a:p>
            <a:r>
              <a:rPr lang="en-US" dirty="0"/>
              <a:t>2023/2024</a:t>
            </a:r>
          </a:p>
        </p:txBody>
      </p:sp>
      <p:pic>
        <p:nvPicPr>
          <p:cNvPr id="5" name="Imagem 4" descr="Uma imagem com faca&#10;&#10;Descrição gerada automaticamente">
            <a:extLst>
              <a:ext uri="{FF2B5EF4-FFF2-40B4-BE49-F238E27FC236}">
                <a16:creationId xmlns:a16="http://schemas.microsoft.com/office/drawing/2014/main" id="{63164062-416D-7847-AAA8-5DBBE9CC52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17"/>
          <a:stretch/>
        </p:blipFill>
        <p:spPr>
          <a:xfrm>
            <a:off x="226483" y="182563"/>
            <a:ext cx="490024" cy="5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1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38017B-66D7-F759-26BF-9E8597EF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534BFCC-CDBE-D00C-C071-8E67BEC6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Driver and its relevance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42D910-0C85-B929-18E9-4B8C5B299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spcBef>
                <a:spcPts val="1000"/>
              </a:spcBef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Definition: Sensors provide real-time data and insights into various aspects of an information system's environment.</a:t>
            </a:r>
          </a:p>
          <a:p>
            <a:pPr lvl="1">
              <a:spcBef>
                <a:spcPts val="1000"/>
              </a:spcBef>
            </a:pP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Importance: Continuous monitoring and data collection are essential for detecting anomalies, identifying potential security threats, and ensuring the smooth functioning of the system.</a:t>
            </a:r>
          </a:p>
          <a:p>
            <a:pPr lvl="1"/>
            <a:endParaRPr lang="en-US" sz="1800" i="1">
              <a:solidFill>
                <a:schemeClr val="tx2"/>
              </a:solidFill>
              <a:cs typeface="Calibri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D925ACB-0C23-6D24-89A4-A3D7E849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A68386-DA71-4701-98FE-7C9A5C75E08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0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2087A7-2F78-95AD-FEBF-4637FEDBF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2955AA-0F10-E5FD-FC3A-A153A255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Driver and its relevance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38D6E5-DF4E-0B05-C2D5-0595B578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/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Network Intrusion Detection Sensors: Monitor network traffic for suspicious activity.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Environmental Sensors: Measure temperature, humidity, etc., in data centers to prevent equipment damage.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Endpoint Sensors: Monitor activity on individual devices for signs of malware or unauthorized access.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Integration: Sensors are integrated into managed security services and tailored monitoring solutions.</a:t>
            </a:r>
          </a:p>
          <a:p>
            <a:pPr lvl="1"/>
            <a:endParaRPr lang="en-US" sz="1800">
              <a:solidFill>
                <a:schemeClr val="tx2"/>
              </a:solidFill>
              <a:cs typeface="Calibri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C40B3D5-EA47-B812-3CED-9D3D18A3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A68386-DA71-4701-98FE-7C9A5C75E08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3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2087A7-2F78-95AD-FEBF-4637FEDBF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2955AA-0F10-E5FD-FC3A-A153A255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Driver and its relevance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D38D6E5-DF4E-0B05-C2D5-0595B578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Governance: Roles and responsibilities for managing sensor infrastructure, data retention policies, and ethical use.</a:t>
            </a:r>
            <a:endParaRPr lang="en-US" sz="2200" dirty="0">
              <a:solidFill>
                <a:srgbClr val="000000"/>
              </a:solidFill>
              <a:cs typeface="Calibri"/>
            </a:endParaRPr>
          </a:p>
          <a:p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Risk Management: Assessing risks associated with deploying sensors, including data breaches and reliance on outdated data.</a:t>
            </a:r>
            <a:endParaRPr lang="en-US" sz="2200" dirty="0">
              <a:solidFill>
                <a:srgbClr val="000000"/>
              </a:solidFill>
              <a:cs typeface="Calibri"/>
            </a:endParaRPr>
          </a:p>
          <a:p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Compliance: Compliance with regulations such as GDPR, ensuring data protection, privacy, and security standards are met.</a:t>
            </a:r>
            <a:endParaRPr lang="en-US" sz="2200" dirty="0">
              <a:solidFill>
                <a:srgbClr val="000000"/>
              </a:solidFill>
            </a:endParaRPr>
          </a:p>
          <a:p>
            <a:pPr lvl="1"/>
            <a:endParaRPr lang="en-US" sz="1800">
              <a:solidFill>
                <a:schemeClr val="tx2"/>
              </a:solidFill>
              <a:cs typeface="Calibri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C40B3D5-EA47-B812-3CED-9D3D18A3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A68386-DA71-4701-98FE-7C9A5C75E08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real cases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08EA1-E074-A5BA-8D97-99DD403F3A13}"/>
              </a:ext>
            </a:extLst>
          </p:cNvPr>
          <p:cNvSpPr txBox="1"/>
          <p:nvPr/>
        </p:nvSpPr>
        <p:spPr>
          <a:xfrm>
            <a:off x="701039" y="2164080"/>
            <a:ext cx="5181600" cy="3866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Equifax Data Breach (2017) [1]: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Overview: Massive breach exposing personal information of 147 million people due to security infrastructure failure.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Sensor Implementation: Various sensors in place but failed to detect breach early.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Response: Revamped security measures, invested in advanced intrusion detection sensors, improved network monitoring.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Outcome: New sensor infrastructure enabled early breach detection, thwarted attempted breaches, maintained customer trust.</a:t>
            </a:r>
          </a:p>
          <a:p>
            <a:pPr algn="l"/>
            <a:endParaRPr lang="en-US" sz="2000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F4EC-E8BD-2B47-66B9-61FFBFA0A17F}"/>
              </a:ext>
            </a:extLst>
          </p:cNvPr>
          <p:cNvSpPr txBox="1"/>
          <p:nvPr/>
        </p:nvSpPr>
        <p:spPr>
          <a:xfrm>
            <a:off x="7152640" y="2164080"/>
            <a:ext cx="4805680" cy="30269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Target Data Breach (2013) [2]: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Overview: Significant breach during holiday shopping season, resulting in theft of credit card information from over 40 million customers.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Sensor Gap: Lack of effective endpoint sensors allowed malware to remain undetected for weeks.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dirty="0">
                <a:cs typeface="Calibri"/>
              </a:rPr>
              <a:t>Impact: Failure to detect breach early led to data exfiltration and significant consequences.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7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66DB-E2F2-4EFF-B540-4DE5B858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AE52B78-C337-4E85-AA9C-3F2D2D44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[1] </a:t>
            </a:r>
            <a:r>
              <a:rPr lang="en-US" sz="2000" u="sng" dirty="0">
                <a:hlinkClick r:id="rId2"/>
              </a:rPr>
              <a:t>https://www.csoonline.com/article/567833/equifax-data-breach-faq-what-happened-who-was-affected-what-was-the-impact.html</a:t>
            </a:r>
            <a:r>
              <a:rPr lang="en-US" sz="2000" dirty="0"/>
              <a:t> accessed on 2/5/2024</a:t>
            </a:r>
            <a:endParaRPr lang="en-US" sz="2000">
              <a:cs typeface="Calibri"/>
            </a:endParaRPr>
          </a:p>
          <a:p>
            <a:pPr marL="0" indent="0">
              <a:buNone/>
            </a:pPr>
            <a:r>
              <a:rPr lang="en-US" dirty="0"/>
              <a:t>[2] </a:t>
            </a:r>
            <a:r>
              <a:rPr lang="en-US" sz="2000" u="sng" dirty="0">
                <a:hlinkClick r:id="rId3"/>
              </a:rPr>
              <a:t>https://www.cardconnect.com/launchpointe/payment-trends/target-data-breach/</a:t>
            </a:r>
            <a:r>
              <a:rPr lang="en-US" sz="2000" dirty="0"/>
              <a:t> accessed on 2/5/2024</a:t>
            </a:r>
            <a:endParaRPr lang="en-US" sz="2000" dirty="0">
              <a:cs typeface="Calibri"/>
            </a:endParaRPr>
          </a:p>
          <a:p>
            <a:pPr marL="0" indent="0" algn="ctr">
              <a:buNone/>
            </a:pPr>
            <a:endParaRPr lang="pt-PT" dirty="0"/>
          </a:p>
          <a:p>
            <a:pPr algn="ctr"/>
            <a:endParaRPr lang="en-US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86F7C5-7B36-49EC-A5AE-607327C7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68386-DA71-4701-98FE-7C9A5C75E0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8554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E11D57958263458794477C5E8B0931" ma:contentTypeVersion="18" ma:contentTypeDescription="Criar um novo documento." ma:contentTypeScope="" ma:versionID="e8824947fb468468191b467d43454c71">
  <xsd:schema xmlns:xsd="http://www.w3.org/2001/XMLSchema" xmlns:xs="http://www.w3.org/2001/XMLSchema" xmlns:p="http://schemas.microsoft.com/office/2006/metadata/properties" xmlns:ns3="4cb88485-bbc4-4ae1-a058-d85140130ffb" xmlns:ns4="0bef4e14-4ad7-4df9-9383-424a73729796" targetNamespace="http://schemas.microsoft.com/office/2006/metadata/properties" ma:root="true" ma:fieldsID="64bf08838c4bed5694aca9b2e9c54b61" ns3:_="" ns4:_="">
    <xsd:import namespace="4cb88485-bbc4-4ae1-a058-d85140130ffb"/>
    <xsd:import namespace="0bef4e14-4ad7-4df9-9383-424a737297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88485-bbc4-4ae1-a058-d85140130f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f4e14-4ad7-4df9-9383-424a7372979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cb88485-bbc4-4ae1-a058-d85140130ffb" xsi:nil="true"/>
  </documentManagement>
</p:properties>
</file>

<file path=customXml/itemProps1.xml><?xml version="1.0" encoding="utf-8"?>
<ds:datastoreItem xmlns:ds="http://schemas.openxmlformats.org/officeDocument/2006/customXml" ds:itemID="{0AFBF802-4B34-47A1-BAAF-3DA1409047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88485-bbc4-4ae1-a058-d85140130ffb"/>
    <ds:schemaRef ds:uri="0bef4e14-4ad7-4df9-9383-424a737297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A342D3-0308-4DB6-AE78-8E8CA42031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5665C3-6BB9-41C1-A71D-E20D6CBB90FF}">
  <ds:schemaRefs>
    <ds:schemaRef ds:uri="http://purl.org/dc/elements/1.1/"/>
    <ds:schemaRef ds:uri="http://schemas.microsoft.com/office/2006/documentManagement/types"/>
    <ds:schemaRef ds:uri="http://purl.org/dc/dcmitype/"/>
    <ds:schemaRef ds:uri="0bef4e14-4ad7-4df9-9383-424a7372979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cb88485-bbc4-4ae1-a058-d85140130ffb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86</Words>
  <Application>Microsoft Office PowerPoint</Application>
  <PresentationFormat>Widescreen</PresentationFormat>
  <Paragraphs>19</Paragraphs>
  <Slides>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1_Tema do Office</vt:lpstr>
      <vt:lpstr> Driver Sensors  Group P1T12   João Costa (99088) João Marques (99092)</vt:lpstr>
      <vt:lpstr>Driver and its relevance</vt:lpstr>
      <vt:lpstr>Driver and its relevance</vt:lpstr>
      <vt:lpstr>Driver and its relevance</vt:lpstr>
      <vt:lpstr>Examples of real cases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 Modeling Tool</dc:title>
  <dc:creator>Diogo Alexandre Breites de Campos Proença</dc:creator>
  <cp:lastModifiedBy>João André Roque Costa</cp:lastModifiedBy>
  <cp:revision>54</cp:revision>
  <dcterms:created xsi:type="dcterms:W3CDTF">2020-09-27T13:55:54Z</dcterms:created>
  <dcterms:modified xsi:type="dcterms:W3CDTF">2024-05-03T20:11:13Z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0x01010016E11D57958263458794477C5E8B0931</vt:lpwstr>
  </property>
</Properties>
</file>