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6"/>
  </p:notesMasterIdLst>
  <p:handoutMasterIdLst>
    <p:handoutMasterId r:id="rId27"/>
  </p:handoutMasterIdLst>
  <p:sldIdLst>
    <p:sldId id="256" r:id="rId5"/>
    <p:sldId id="277" r:id="rId6"/>
    <p:sldId id="289" r:id="rId7"/>
    <p:sldId id="261" r:id="rId8"/>
    <p:sldId id="262" r:id="rId9"/>
    <p:sldId id="264" r:id="rId10"/>
    <p:sldId id="258" r:id="rId11"/>
    <p:sldId id="278" r:id="rId12"/>
    <p:sldId id="266" r:id="rId13"/>
    <p:sldId id="292" r:id="rId14"/>
    <p:sldId id="293" r:id="rId15"/>
    <p:sldId id="280" r:id="rId16"/>
    <p:sldId id="270" r:id="rId17"/>
    <p:sldId id="271" r:id="rId18"/>
    <p:sldId id="287" r:id="rId19"/>
    <p:sldId id="260" r:id="rId20"/>
    <p:sldId id="282" r:id="rId21"/>
    <p:sldId id="283" r:id="rId22"/>
    <p:sldId id="290" r:id="rId23"/>
    <p:sldId id="275" r:id="rId24"/>
    <p:sldId id="276" r:id="rId25"/>
  </p:sldIdLst>
  <p:sldSz cx="9144000" cy="6858000" type="screen4x3"/>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0" autoAdjust="0"/>
    <p:restoredTop sz="94634" autoAdjust="0"/>
  </p:normalViewPr>
  <p:slideViewPr>
    <p:cSldViewPr snapToGrid="0">
      <p:cViewPr varScale="1">
        <p:scale>
          <a:sx n="80" d="100"/>
          <a:sy n="80" d="100"/>
        </p:scale>
        <p:origin x="197" y="67"/>
      </p:cViewPr>
      <p:guideLst>
        <p:guide orient="horz" pos="33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8088" y="3005"/>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1CE6-4310-A8B0-2035D854994C}"/>
              </c:ext>
            </c:extLst>
          </c:dPt>
          <c:dPt>
            <c:idx val="1"/>
            <c:bubble3D val="0"/>
            <c:spPr>
              <a:solidFill>
                <a:schemeClr val="accent1"/>
              </a:solidFill>
              <a:ln w="19050">
                <a:noFill/>
              </a:ln>
              <a:effectLst/>
            </c:spPr>
            <c:extLst>
              <c:ext xmlns:c16="http://schemas.microsoft.com/office/drawing/2014/chart" uri="{C3380CC4-5D6E-409C-BE32-E72D297353CC}">
                <c16:uniqueId val="{00000003-1CE6-4310-A8B0-2035D854994C}"/>
              </c:ext>
            </c:extLst>
          </c:dPt>
          <c:dPt>
            <c:idx val="2"/>
            <c:bubble3D val="0"/>
            <c:spPr>
              <a:solidFill>
                <a:schemeClr val="tx1"/>
              </a:solidFill>
              <a:ln w="19050">
                <a:noFill/>
              </a:ln>
              <a:effectLst/>
            </c:spPr>
            <c:extLst>
              <c:ext xmlns:c16="http://schemas.microsoft.com/office/drawing/2014/chart" uri="{C3380CC4-5D6E-409C-BE32-E72D297353CC}">
                <c16:uniqueId val="{00000005-1CE6-4310-A8B0-2035D854994C}"/>
              </c:ext>
            </c:extLst>
          </c:dPt>
          <c:dPt>
            <c:idx val="3"/>
            <c:bubble3D val="0"/>
            <c:spPr>
              <a:solidFill>
                <a:schemeClr val="accent1"/>
              </a:solidFill>
              <a:ln w="19050">
                <a:noFill/>
              </a:ln>
              <a:effectLst/>
            </c:spPr>
            <c:extLst>
              <c:ext xmlns:c16="http://schemas.microsoft.com/office/drawing/2014/chart" uri="{C3380CC4-5D6E-409C-BE32-E72D297353CC}">
                <c16:uniqueId val="{00000007-1CE6-4310-A8B0-2035D854994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1CE6-4310-A8B0-2035D854994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E8EE-4329-89F6-BD625CE6A08A}"/>
              </c:ext>
            </c:extLst>
          </c:dPt>
          <c:dPt>
            <c:idx val="1"/>
            <c:bubble3D val="0"/>
            <c:spPr>
              <a:solidFill>
                <a:schemeClr val="accent1"/>
              </a:solidFill>
              <a:ln w="19050">
                <a:noFill/>
              </a:ln>
              <a:effectLst/>
            </c:spPr>
            <c:extLst>
              <c:ext xmlns:c16="http://schemas.microsoft.com/office/drawing/2014/chart" uri="{C3380CC4-5D6E-409C-BE32-E72D297353CC}">
                <c16:uniqueId val="{00000003-E8EE-4329-89F6-BD625CE6A08A}"/>
              </c:ext>
            </c:extLst>
          </c:dPt>
          <c:dPt>
            <c:idx val="2"/>
            <c:bubble3D val="0"/>
            <c:spPr>
              <a:solidFill>
                <a:schemeClr val="accent1"/>
              </a:solidFill>
              <a:ln w="19050">
                <a:noFill/>
              </a:ln>
              <a:effectLst/>
            </c:spPr>
            <c:extLst>
              <c:ext xmlns:c16="http://schemas.microsoft.com/office/drawing/2014/chart" uri="{C3380CC4-5D6E-409C-BE32-E72D297353CC}">
                <c16:uniqueId val="{00000005-E8EE-4329-89F6-BD625CE6A08A}"/>
              </c:ext>
            </c:extLst>
          </c:dPt>
          <c:dPt>
            <c:idx val="3"/>
            <c:bubble3D val="0"/>
            <c:spPr>
              <a:solidFill>
                <a:schemeClr val="tx1"/>
              </a:solidFill>
              <a:ln w="19050">
                <a:noFill/>
              </a:ln>
              <a:effectLst/>
            </c:spPr>
            <c:extLst>
              <c:ext xmlns:c16="http://schemas.microsoft.com/office/drawing/2014/chart" uri="{C3380CC4-5D6E-409C-BE32-E72D297353CC}">
                <c16:uniqueId val="{00000007-E8EE-4329-89F6-BD625CE6A08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E8EE-4329-89F6-BD625CE6A08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1-B039-4882-B53F-7D54DC816E33}"/>
              </c:ext>
            </c:extLst>
          </c:dPt>
          <c:dPt>
            <c:idx val="1"/>
            <c:bubble3D val="0"/>
            <c:spPr>
              <a:solidFill>
                <a:schemeClr val="accent1"/>
              </a:solidFill>
              <a:ln w="19050">
                <a:noFill/>
              </a:ln>
              <a:effectLst/>
            </c:spPr>
            <c:extLst>
              <c:ext xmlns:c16="http://schemas.microsoft.com/office/drawing/2014/chart" uri="{C3380CC4-5D6E-409C-BE32-E72D297353CC}">
                <c16:uniqueId val="{00000003-B039-4882-B53F-7D54DC816E33}"/>
              </c:ext>
            </c:extLst>
          </c:dPt>
          <c:dPt>
            <c:idx val="2"/>
            <c:bubble3D val="0"/>
            <c:spPr>
              <a:solidFill>
                <a:schemeClr val="accent1"/>
              </a:solidFill>
              <a:ln w="19050">
                <a:noFill/>
              </a:ln>
              <a:effectLst/>
            </c:spPr>
            <c:extLst>
              <c:ext xmlns:c16="http://schemas.microsoft.com/office/drawing/2014/chart" uri="{C3380CC4-5D6E-409C-BE32-E72D297353CC}">
                <c16:uniqueId val="{00000005-B039-4882-B53F-7D54DC816E33}"/>
              </c:ext>
            </c:extLst>
          </c:dPt>
          <c:dPt>
            <c:idx val="3"/>
            <c:bubble3D val="0"/>
            <c:spPr>
              <a:solidFill>
                <a:schemeClr val="accent1"/>
              </a:solidFill>
              <a:ln w="19050">
                <a:noFill/>
              </a:ln>
              <a:effectLst/>
            </c:spPr>
            <c:extLst>
              <c:ext xmlns:c16="http://schemas.microsoft.com/office/drawing/2014/chart" uri="{C3380CC4-5D6E-409C-BE32-E72D297353CC}">
                <c16:uniqueId val="{00000007-B039-4882-B53F-7D54DC816E33}"/>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B039-4882-B53F-7D54DC816E33}"/>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BEE-4C20-AC0D-26BEDCBA2FE1}"/>
              </c:ext>
            </c:extLst>
          </c:dPt>
          <c:dPt>
            <c:idx val="1"/>
            <c:bubble3D val="0"/>
            <c:spPr>
              <a:solidFill>
                <a:schemeClr val="tx1"/>
              </a:solidFill>
              <a:ln w="19050">
                <a:noFill/>
              </a:ln>
              <a:effectLst/>
            </c:spPr>
            <c:extLst>
              <c:ext xmlns:c16="http://schemas.microsoft.com/office/drawing/2014/chart" uri="{C3380CC4-5D6E-409C-BE32-E72D297353CC}">
                <c16:uniqueId val="{00000003-DBEE-4C20-AC0D-26BEDCBA2FE1}"/>
              </c:ext>
            </c:extLst>
          </c:dPt>
          <c:dPt>
            <c:idx val="2"/>
            <c:bubble3D val="0"/>
            <c:spPr>
              <a:solidFill>
                <a:schemeClr val="accent1"/>
              </a:solidFill>
              <a:ln w="19050">
                <a:noFill/>
              </a:ln>
              <a:effectLst/>
            </c:spPr>
            <c:extLst>
              <c:ext xmlns:c16="http://schemas.microsoft.com/office/drawing/2014/chart" uri="{C3380CC4-5D6E-409C-BE32-E72D297353CC}">
                <c16:uniqueId val="{00000005-DBEE-4C20-AC0D-26BEDCBA2FE1}"/>
              </c:ext>
            </c:extLst>
          </c:dPt>
          <c:dPt>
            <c:idx val="3"/>
            <c:bubble3D val="0"/>
            <c:spPr>
              <a:solidFill>
                <a:schemeClr val="accent1"/>
              </a:solidFill>
              <a:ln w="19050">
                <a:noFill/>
              </a:ln>
              <a:effectLst/>
            </c:spPr>
            <c:extLst>
              <c:ext xmlns:c16="http://schemas.microsoft.com/office/drawing/2014/chart" uri="{C3380CC4-5D6E-409C-BE32-E72D297353CC}">
                <c16:uniqueId val="{00000007-DBEE-4C20-AC0D-26BEDCBA2FE1}"/>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BEE-4C20-AC0D-26BEDCBA2FE1}"/>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45C065-7973-41A8-A2CC-441A8BA3384C}" type="datetime1">
              <a:rPr lang="en-GB" smtClean="0"/>
              <a:t>07/10/2025</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7A586-3225-45EC-B90F-43F9676D14C2}" type="datetime1">
              <a:rPr lang="en-GB" smtClean="0"/>
              <a:pPr/>
              <a:t>07/10/2025</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772334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10</a:t>
            </a:fld>
            <a:endParaRPr lang="en-GB"/>
          </a:p>
        </p:txBody>
      </p:sp>
    </p:spTree>
    <p:extLst>
      <p:ext uri="{BB962C8B-B14F-4D97-AF65-F5344CB8AC3E}">
        <p14:creationId xmlns:p14="http://schemas.microsoft.com/office/powerpoint/2010/main" val="790191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11</a:t>
            </a:fld>
            <a:endParaRPr lang="en-GB"/>
          </a:p>
        </p:txBody>
      </p:sp>
    </p:spTree>
    <p:extLst>
      <p:ext uri="{BB962C8B-B14F-4D97-AF65-F5344CB8AC3E}">
        <p14:creationId xmlns:p14="http://schemas.microsoft.com/office/powerpoint/2010/main" val="3682996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12</a:t>
            </a:fld>
            <a:endParaRPr lang="en-GB"/>
          </a:p>
        </p:txBody>
      </p:sp>
    </p:spTree>
    <p:extLst>
      <p:ext uri="{BB962C8B-B14F-4D97-AF65-F5344CB8AC3E}">
        <p14:creationId xmlns:p14="http://schemas.microsoft.com/office/powerpoint/2010/main" val="2985935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13</a:t>
            </a:fld>
            <a:endParaRPr lang="en-GB"/>
          </a:p>
        </p:txBody>
      </p:sp>
    </p:spTree>
    <p:extLst>
      <p:ext uri="{BB962C8B-B14F-4D97-AF65-F5344CB8AC3E}">
        <p14:creationId xmlns:p14="http://schemas.microsoft.com/office/powerpoint/2010/main" val="1545415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14</a:t>
            </a:fld>
            <a:endParaRPr lang="en-GB"/>
          </a:p>
        </p:txBody>
      </p:sp>
    </p:spTree>
    <p:extLst>
      <p:ext uri="{BB962C8B-B14F-4D97-AF65-F5344CB8AC3E}">
        <p14:creationId xmlns:p14="http://schemas.microsoft.com/office/powerpoint/2010/main" val="701887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15</a:t>
            </a:fld>
            <a:endParaRPr lang="en-GB"/>
          </a:p>
        </p:txBody>
      </p:sp>
    </p:spTree>
    <p:extLst>
      <p:ext uri="{BB962C8B-B14F-4D97-AF65-F5344CB8AC3E}">
        <p14:creationId xmlns:p14="http://schemas.microsoft.com/office/powerpoint/2010/main" val="3696177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16</a:t>
            </a:fld>
            <a:endParaRPr lang="en-GB"/>
          </a:p>
        </p:txBody>
      </p:sp>
    </p:spTree>
    <p:extLst>
      <p:ext uri="{BB962C8B-B14F-4D97-AF65-F5344CB8AC3E}">
        <p14:creationId xmlns:p14="http://schemas.microsoft.com/office/powerpoint/2010/main" val="1679121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17</a:t>
            </a:fld>
            <a:endParaRPr lang="en-GB"/>
          </a:p>
        </p:txBody>
      </p:sp>
    </p:spTree>
    <p:extLst>
      <p:ext uri="{BB962C8B-B14F-4D97-AF65-F5344CB8AC3E}">
        <p14:creationId xmlns:p14="http://schemas.microsoft.com/office/powerpoint/2010/main" val="1361692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18</a:t>
            </a:fld>
            <a:endParaRPr lang="en-GB"/>
          </a:p>
        </p:txBody>
      </p:sp>
    </p:spTree>
    <p:extLst>
      <p:ext uri="{BB962C8B-B14F-4D97-AF65-F5344CB8AC3E}">
        <p14:creationId xmlns:p14="http://schemas.microsoft.com/office/powerpoint/2010/main" val="3387435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19</a:t>
            </a:fld>
            <a:endParaRPr lang="en-GB"/>
          </a:p>
        </p:txBody>
      </p:sp>
    </p:spTree>
    <p:extLst>
      <p:ext uri="{BB962C8B-B14F-4D97-AF65-F5344CB8AC3E}">
        <p14:creationId xmlns:p14="http://schemas.microsoft.com/office/powerpoint/2010/main" val="370636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a:t>
            </a:fld>
            <a:endParaRPr lang="en-GB"/>
          </a:p>
        </p:txBody>
      </p:sp>
    </p:spTree>
    <p:extLst>
      <p:ext uri="{BB962C8B-B14F-4D97-AF65-F5344CB8AC3E}">
        <p14:creationId xmlns:p14="http://schemas.microsoft.com/office/powerpoint/2010/main" val="1202913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20</a:t>
            </a:fld>
            <a:endParaRPr lang="en-GB"/>
          </a:p>
        </p:txBody>
      </p:sp>
    </p:spTree>
    <p:extLst>
      <p:ext uri="{BB962C8B-B14F-4D97-AF65-F5344CB8AC3E}">
        <p14:creationId xmlns:p14="http://schemas.microsoft.com/office/powerpoint/2010/main" val="3772094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21</a:t>
            </a:fld>
            <a:endParaRPr lang="en-GB"/>
          </a:p>
        </p:txBody>
      </p:sp>
    </p:spTree>
    <p:extLst>
      <p:ext uri="{BB962C8B-B14F-4D97-AF65-F5344CB8AC3E}">
        <p14:creationId xmlns:p14="http://schemas.microsoft.com/office/powerpoint/2010/main" val="4072143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3</a:t>
            </a:fld>
            <a:endParaRPr lang="en-GB"/>
          </a:p>
        </p:txBody>
      </p:sp>
    </p:spTree>
    <p:extLst>
      <p:ext uri="{BB962C8B-B14F-4D97-AF65-F5344CB8AC3E}">
        <p14:creationId xmlns:p14="http://schemas.microsoft.com/office/powerpoint/2010/main" val="2839078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4</a:t>
            </a:fld>
            <a:endParaRPr lang="en-GB"/>
          </a:p>
        </p:txBody>
      </p:sp>
    </p:spTree>
    <p:extLst>
      <p:ext uri="{BB962C8B-B14F-4D97-AF65-F5344CB8AC3E}">
        <p14:creationId xmlns:p14="http://schemas.microsoft.com/office/powerpoint/2010/main" val="798085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4B9A9E5-4F7F-4A7D-9DE1-899232329269}" type="slidenum">
              <a:rPr lang="en-GB" smtClean="0"/>
              <a:t>5</a:t>
            </a:fld>
            <a:endParaRPr lang="en-GB"/>
          </a:p>
        </p:txBody>
      </p:sp>
    </p:spTree>
    <p:extLst>
      <p:ext uri="{BB962C8B-B14F-4D97-AF65-F5344CB8AC3E}">
        <p14:creationId xmlns:p14="http://schemas.microsoft.com/office/powerpoint/2010/main" val="3886065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6</a:t>
            </a:fld>
            <a:endParaRPr lang="en-GB"/>
          </a:p>
        </p:txBody>
      </p:sp>
    </p:spTree>
    <p:extLst>
      <p:ext uri="{BB962C8B-B14F-4D97-AF65-F5344CB8AC3E}">
        <p14:creationId xmlns:p14="http://schemas.microsoft.com/office/powerpoint/2010/main" val="20633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7</a:t>
            </a:fld>
            <a:endParaRPr lang="en-GB"/>
          </a:p>
        </p:txBody>
      </p:sp>
    </p:spTree>
    <p:extLst>
      <p:ext uri="{BB962C8B-B14F-4D97-AF65-F5344CB8AC3E}">
        <p14:creationId xmlns:p14="http://schemas.microsoft.com/office/powerpoint/2010/main" val="72864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8</a:t>
            </a:fld>
            <a:endParaRPr lang="en-GB"/>
          </a:p>
        </p:txBody>
      </p:sp>
    </p:spTree>
    <p:extLst>
      <p:ext uri="{BB962C8B-B14F-4D97-AF65-F5344CB8AC3E}">
        <p14:creationId xmlns:p14="http://schemas.microsoft.com/office/powerpoint/2010/main" val="277097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9</a:t>
            </a:fld>
            <a:endParaRPr lang="en-GB"/>
          </a:p>
        </p:txBody>
      </p:sp>
    </p:spTree>
    <p:extLst>
      <p:ext uri="{BB962C8B-B14F-4D97-AF65-F5344CB8AC3E}">
        <p14:creationId xmlns:p14="http://schemas.microsoft.com/office/powerpoint/2010/main" val="2281875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25.svg"/><Relationship Id="rId4" Type="http://schemas.openxmlformats.org/officeDocument/2006/relationships/image" Target="../media/image2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812031" y="4434840"/>
            <a:ext cx="3706328" cy="1122202"/>
          </a:xfrm>
        </p:spPr>
        <p:txBody>
          <a:bodyPr rtlCol="0" anchor="b">
            <a:noAutofit/>
          </a:bodyPr>
          <a:lstStyle>
            <a:lvl1pPr algn="l">
              <a:defRPr sz="2700" cap="all" spc="113"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812031" y="5586890"/>
            <a:ext cx="3706328" cy="396660"/>
          </a:xfrm>
        </p:spPr>
        <p:txBody>
          <a:bodyPr rtlCol="0">
            <a:normAutofit/>
          </a:bodyPr>
          <a:lstStyle>
            <a:lvl1pPr marL="0" indent="0" algn="l">
              <a:lnSpc>
                <a:spcPct val="100000"/>
              </a:lnSpc>
              <a:buNone/>
              <a:defRPr sz="1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en-US" noProof="0"/>
              <a:t>Click to edit Master subtitle style</a:t>
            </a:r>
            <a:endParaRPr lang="en-GB" noProof="0"/>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3"/>
            <a:ext cx="7116234" cy="5054323"/>
          </a:xfrm>
          <a:prstGeom prst="rect">
            <a:avLst/>
          </a:prstGeom>
        </p:spPr>
      </p:pic>
    </p:spTree>
    <p:extLst>
      <p:ext uri="{BB962C8B-B14F-4D97-AF65-F5344CB8AC3E}">
        <p14:creationId xmlns:p14="http://schemas.microsoft.com/office/powerpoint/2010/main" val="9131086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80"/>
            <a:ext cx="6316266" cy="1325563"/>
          </a:xfrm>
        </p:spPr>
        <p:txBody>
          <a:bodyPr rtlCol="0">
            <a:normAutofit/>
          </a:bodyPr>
          <a:lstStyle>
            <a:lvl1pPr algn="ctr">
              <a:defRPr lang="en-US" sz="2100" kern="1200" cap="all" spc="113"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rtlCol="0"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9"/>
            <a:ext cx="2161856" cy="1997867"/>
          </a:xfrm>
        </p:spPr>
        <p:txBody>
          <a:bodyPr rtlCol="0">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50" y="2776936"/>
            <a:ext cx="2172503" cy="823912"/>
          </a:xfrm>
        </p:spPr>
        <p:txBody>
          <a:bodyPr rtlCol="0"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50" y="3834609"/>
            <a:ext cx="2172503" cy="1997867"/>
          </a:xfrm>
        </p:spPr>
        <p:txBody>
          <a:bodyPr rtlCol="0">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1"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rtlCol="0"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9"/>
            <a:ext cx="2161856" cy="1997867"/>
          </a:xfrm>
        </p:spPr>
        <p:txBody>
          <a:bodyPr rtlCol="0">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675"/>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675"/>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80"/>
            <a:ext cx="6316266" cy="1325563"/>
          </a:xfrm>
        </p:spPr>
        <p:txBody>
          <a:bodyPr rtlCol="0">
            <a:normAutofit/>
          </a:bodyPr>
          <a:lstStyle>
            <a:lvl1pPr algn="ctr">
              <a:defRPr lang="en-US" sz="2100" kern="1200" cap="all" spc="113" baseline="0" dirty="0">
                <a:solidFill>
                  <a:schemeClr val="tx1"/>
                </a:solidFill>
                <a:latin typeface="+mj-lt"/>
                <a:ea typeface="+mj-ea"/>
                <a:cs typeface="+mj-cs"/>
              </a:defRPr>
            </a:lvl1pPr>
          </a:lstStyle>
          <a:p>
            <a:pPr rtl="0"/>
            <a:r>
              <a:rPr lang="en-GB" noProof="0"/>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856" y="2358007"/>
            <a:ext cx="18288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50470" y="2531837"/>
            <a:ext cx="1643063"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6259207" y="2421056"/>
            <a:ext cx="1743075"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47893" y="3064615"/>
            <a:ext cx="930728" cy="823912"/>
          </a:xfrm>
        </p:spPr>
        <p:txBody>
          <a:bodyPr rtlCol="0" anchor="ctr">
            <a:noAutofit/>
          </a:bodyPr>
          <a:lstStyle>
            <a:lvl1pPr marL="0" indent="0" algn="ctr">
              <a:buNone/>
              <a:defRPr lang="en-US" sz="30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4106637" y="3064615"/>
            <a:ext cx="930728" cy="823912"/>
          </a:xfrm>
        </p:spPr>
        <p:txBody>
          <a:bodyPr rtlCol="0" anchor="ctr">
            <a:noAutofit/>
          </a:bodyPr>
          <a:lstStyle>
            <a:lvl1pPr marL="0" indent="0" algn="ctr">
              <a:buNone/>
              <a:defRPr lang="en-US" sz="30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6665382" y="3064615"/>
            <a:ext cx="930728" cy="823912"/>
          </a:xfrm>
        </p:spPr>
        <p:txBody>
          <a:bodyPr rtlCol="0" anchor="ctr">
            <a:noAutofit/>
          </a:bodyPr>
          <a:lstStyle>
            <a:lvl1pPr marL="0" indent="0" algn="ctr">
              <a:buNone/>
              <a:defRPr lang="en-US" sz="30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47275" y="4824191"/>
            <a:ext cx="2343070" cy="462927"/>
          </a:xfrm>
        </p:spPr>
        <p:txBody>
          <a:bodyPr rtlCol="0">
            <a:noAutofit/>
          </a:bodyPr>
          <a:lstStyle>
            <a:lvl1pPr marL="0" indent="0" algn="ctr">
              <a:lnSpc>
                <a:spcPct val="100000"/>
              </a:lnSpc>
              <a:buNone/>
              <a:defRPr sz="1500" cap="all" spc="38" baseline="0">
                <a:solidFill>
                  <a:schemeClr val="tx1"/>
                </a:solidFill>
              </a:defRPr>
            </a:lvl1pPr>
            <a:lvl2pPr marL="342900" indent="0">
              <a:lnSpc>
                <a:spcPct val="100000"/>
              </a:lnSpc>
              <a:buNone/>
              <a:defRPr sz="1050" spc="38" baseline="0">
                <a:solidFill>
                  <a:schemeClr val="bg1"/>
                </a:solidFill>
              </a:defRPr>
            </a:lvl2pPr>
            <a:lvl3pPr marL="685800" indent="0">
              <a:lnSpc>
                <a:spcPct val="100000"/>
              </a:lnSpc>
              <a:buNone/>
              <a:defRPr sz="1050" spc="38" baseline="0">
                <a:solidFill>
                  <a:schemeClr val="bg1"/>
                </a:solidFill>
              </a:defRPr>
            </a:lvl3pPr>
            <a:lvl4pPr marL="1028700" indent="0">
              <a:lnSpc>
                <a:spcPct val="100000"/>
              </a:lnSpc>
              <a:buNone/>
              <a:defRPr sz="1050" spc="38" baseline="0">
                <a:solidFill>
                  <a:schemeClr val="bg1"/>
                </a:solidFill>
              </a:defRPr>
            </a:lvl4pPr>
            <a:lvl5pPr marL="1371600" indent="0">
              <a:lnSpc>
                <a:spcPct val="100000"/>
              </a:lnSpc>
              <a:buNone/>
              <a:defRPr sz="1050" spc="38" baseline="0">
                <a:solidFill>
                  <a:schemeClr val="bg1"/>
                </a:solidFill>
              </a:defRPr>
            </a:lvl5pPr>
          </a:lstStyle>
          <a:p>
            <a:pPr lvl="0" rtl="0"/>
            <a:r>
              <a:rPr lang="en-US" noProof="0"/>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847275" y="5280766"/>
            <a:ext cx="2343070" cy="462927"/>
          </a:xfrm>
        </p:spPr>
        <p:txBody>
          <a:bodyPr rtlCol="0">
            <a:normAutofit/>
          </a:bodyPr>
          <a:lstStyle>
            <a:lvl1pPr marL="0" indent="0" algn="ctr">
              <a:lnSpc>
                <a:spcPct val="100000"/>
              </a:lnSpc>
              <a:buNone/>
              <a:defRPr sz="1050" cap="none" spc="38" baseline="0">
                <a:solidFill>
                  <a:schemeClr val="tx1"/>
                </a:solidFill>
              </a:defRPr>
            </a:lvl1pPr>
            <a:lvl2pPr marL="342900" indent="0">
              <a:lnSpc>
                <a:spcPct val="100000"/>
              </a:lnSpc>
              <a:buNone/>
              <a:defRPr sz="1050" spc="38" baseline="0">
                <a:solidFill>
                  <a:schemeClr val="bg1"/>
                </a:solidFill>
              </a:defRPr>
            </a:lvl2pPr>
            <a:lvl3pPr marL="685800" indent="0">
              <a:lnSpc>
                <a:spcPct val="100000"/>
              </a:lnSpc>
              <a:buNone/>
              <a:defRPr sz="1050" spc="38" baseline="0">
                <a:solidFill>
                  <a:schemeClr val="bg1"/>
                </a:solidFill>
              </a:defRPr>
            </a:lvl3pPr>
            <a:lvl4pPr marL="1028700" indent="0">
              <a:lnSpc>
                <a:spcPct val="100000"/>
              </a:lnSpc>
              <a:buNone/>
              <a:defRPr sz="1050" spc="38" baseline="0">
                <a:solidFill>
                  <a:schemeClr val="bg1"/>
                </a:solidFill>
              </a:defRPr>
            </a:lvl4pPr>
            <a:lvl5pPr marL="1371600" indent="0">
              <a:lnSpc>
                <a:spcPct val="100000"/>
              </a:lnSpc>
              <a:buNone/>
              <a:defRPr sz="1050" spc="38" baseline="0">
                <a:solidFill>
                  <a:schemeClr val="bg1"/>
                </a:solidFill>
              </a:defRPr>
            </a:lvl5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394697" y="4824191"/>
            <a:ext cx="2354609" cy="462927"/>
          </a:xfrm>
        </p:spPr>
        <p:txBody>
          <a:bodyPr rtlCol="0">
            <a:normAutofit/>
          </a:bodyPr>
          <a:lstStyle>
            <a:lvl1pPr marL="0" indent="0" algn="ctr">
              <a:lnSpc>
                <a:spcPct val="100000"/>
              </a:lnSpc>
              <a:buNone/>
              <a:defRPr sz="1500" cap="all" spc="38" baseline="0">
                <a:solidFill>
                  <a:schemeClr val="tx1"/>
                </a:solidFill>
              </a:defRPr>
            </a:lvl1pPr>
            <a:lvl2pPr marL="342900" indent="0">
              <a:lnSpc>
                <a:spcPct val="100000"/>
              </a:lnSpc>
              <a:buNone/>
              <a:defRPr sz="1500" cap="all" spc="38" baseline="0">
                <a:solidFill>
                  <a:schemeClr val="bg1"/>
                </a:solidFill>
              </a:defRPr>
            </a:lvl2pPr>
            <a:lvl3pPr marL="685800" indent="0">
              <a:lnSpc>
                <a:spcPct val="100000"/>
              </a:lnSpc>
              <a:buNone/>
              <a:defRPr sz="1050" spc="38" baseline="0">
                <a:solidFill>
                  <a:schemeClr val="bg1"/>
                </a:solidFill>
              </a:defRPr>
            </a:lvl3pPr>
            <a:lvl4pPr marL="1028700" indent="0">
              <a:lnSpc>
                <a:spcPct val="100000"/>
              </a:lnSpc>
              <a:buNone/>
              <a:defRPr sz="1050" spc="38" baseline="0">
                <a:solidFill>
                  <a:schemeClr val="bg1"/>
                </a:solidFill>
              </a:defRPr>
            </a:lvl4pPr>
            <a:lvl5pPr marL="1371600" indent="0">
              <a:lnSpc>
                <a:spcPct val="100000"/>
              </a:lnSpc>
              <a:buNone/>
              <a:defRPr sz="1050" spc="38" baseline="0">
                <a:solidFill>
                  <a:schemeClr val="bg1"/>
                </a:solidFill>
              </a:defRPr>
            </a:lvl5pPr>
          </a:lstStyle>
          <a:p>
            <a:pPr lvl="0" rtl="0"/>
            <a:r>
              <a:rPr lang="en-US" noProof="0"/>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3394697" y="5280766"/>
            <a:ext cx="2354609" cy="462927"/>
          </a:xfrm>
        </p:spPr>
        <p:txBody>
          <a:bodyPr rtlCol="0">
            <a:normAutofit/>
          </a:bodyPr>
          <a:lstStyle>
            <a:lvl1pPr marL="0" indent="0" algn="ctr">
              <a:lnSpc>
                <a:spcPct val="100000"/>
              </a:lnSpc>
              <a:buNone/>
              <a:defRPr sz="1050" cap="none" spc="38" baseline="0">
                <a:solidFill>
                  <a:schemeClr val="tx1"/>
                </a:solidFill>
              </a:defRPr>
            </a:lvl1pPr>
            <a:lvl2pPr marL="342900" indent="0" algn="ctr">
              <a:lnSpc>
                <a:spcPct val="100000"/>
              </a:lnSpc>
              <a:buNone/>
              <a:defRPr sz="1050" cap="none" spc="38" baseline="0">
                <a:solidFill>
                  <a:schemeClr val="tx1"/>
                </a:solidFill>
              </a:defRPr>
            </a:lvl2pPr>
            <a:lvl3pPr marL="685800" indent="0">
              <a:lnSpc>
                <a:spcPct val="100000"/>
              </a:lnSpc>
              <a:buNone/>
              <a:defRPr sz="1050" spc="38" baseline="0">
                <a:solidFill>
                  <a:schemeClr val="bg1"/>
                </a:solidFill>
              </a:defRPr>
            </a:lvl3pPr>
            <a:lvl4pPr marL="1028700" indent="0">
              <a:lnSpc>
                <a:spcPct val="100000"/>
              </a:lnSpc>
              <a:buNone/>
              <a:defRPr sz="1050" spc="38" baseline="0">
                <a:solidFill>
                  <a:schemeClr val="bg1"/>
                </a:solidFill>
              </a:defRPr>
            </a:lvl4pPr>
            <a:lvl5pPr marL="1371600" indent="0">
              <a:lnSpc>
                <a:spcPct val="100000"/>
              </a:lnSpc>
              <a:buNone/>
              <a:defRPr sz="1050" spc="38" baseline="0">
                <a:solidFill>
                  <a:schemeClr val="bg1"/>
                </a:solidFill>
              </a:defRPr>
            </a:lvl5pPr>
          </a:lstStyle>
          <a:p>
            <a:pPr lvl="0" rtl="0"/>
            <a:r>
              <a:rPr lang="en-US" noProof="0"/>
              <a:t>Click to edit Master text styles</a:t>
            </a:r>
          </a:p>
          <a:p>
            <a:pPr lvl="1" rtl="0"/>
            <a:r>
              <a:rPr lang="en-US" noProof="0"/>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5953659" y="4824191"/>
            <a:ext cx="2343070" cy="462927"/>
          </a:xfrm>
        </p:spPr>
        <p:txBody>
          <a:bodyPr rtlCol="0">
            <a:noAutofit/>
          </a:bodyPr>
          <a:lstStyle>
            <a:lvl1pPr marL="0" indent="0" algn="ctr">
              <a:lnSpc>
                <a:spcPct val="100000"/>
              </a:lnSpc>
              <a:buNone/>
              <a:defRPr sz="1500" cap="all" spc="38" baseline="0">
                <a:solidFill>
                  <a:schemeClr val="tx1"/>
                </a:solidFill>
              </a:defRPr>
            </a:lvl1pPr>
            <a:lvl2pPr marL="342900" indent="0">
              <a:lnSpc>
                <a:spcPct val="100000"/>
              </a:lnSpc>
              <a:buNone/>
              <a:defRPr sz="1050" spc="38" baseline="0">
                <a:solidFill>
                  <a:schemeClr val="bg1"/>
                </a:solidFill>
              </a:defRPr>
            </a:lvl2pPr>
            <a:lvl3pPr marL="685800" indent="0">
              <a:lnSpc>
                <a:spcPct val="100000"/>
              </a:lnSpc>
              <a:buNone/>
              <a:defRPr sz="1050" spc="38" baseline="0">
                <a:solidFill>
                  <a:schemeClr val="bg1"/>
                </a:solidFill>
              </a:defRPr>
            </a:lvl3pPr>
            <a:lvl4pPr marL="1028700" indent="0">
              <a:lnSpc>
                <a:spcPct val="100000"/>
              </a:lnSpc>
              <a:buNone/>
              <a:defRPr sz="1050" spc="38" baseline="0">
                <a:solidFill>
                  <a:schemeClr val="bg1"/>
                </a:solidFill>
              </a:defRPr>
            </a:lvl4pPr>
            <a:lvl5pPr marL="1371600" indent="0">
              <a:lnSpc>
                <a:spcPct val="100000"/>
              </a:lnSpc>
              <a:buNone/>
              <a:defRPr sz="1050" spc="38" baseline="0">
                <a:solidFill>
                  <a:schemeClr val="bg1"/>
                </a:solidFill>
              </a:defRPr>
            </a:lvl5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5953659" y="5280766"/>
            <a:ext cx="2343070" cy="462927"/>
          </a:xfrm>
        </p:spPr>
        <p:txBody>
          <a:bodyPr rtlCol="0">
            <a:normAutofit/>
          </a:bodyPr>
          <a:lstStyle>
            <a:lvl1pPr marL="0" indent="0" algn="ctr">
              <a:lnSpc>
                <a:spcPct val="100000"/>
              </a:lnSpc>
              <a:buNone/>
              <a:defRPr sz="1050" cap="none" spc="38" baseline="0">
                <a:solidFill>
                  <a:schemeClr val="tx1"/>
                </a:solidFill>
              </a:defRPr>
            </a:lvl1pPr>
            <a:lvl2pPr marL="342900" indent="0">
              <a:lnSpc>
                <a:spcPct val="100000"/>
              </a:lnSpc>
              <a:buNone/>
              <a:defRPr sz="1050" spc="38" baseline="0">
                <a:solidFill>
                  <a:schemeClr val="bg1"/>
                </a:solidFill>
              </a:defRPr>
            </a:lvl2pPr>
            <a:lvl3pPr marL="685800" indent="0">
              <a:lnSpc>
                <a:spcPct val="100000"/>
              </a:lnSpc>
              <a:buNone/>
              <a:defRPr sz="1050" spc="38" baseline="0">
                <a:solidFill>
                  <a:schemeClr val="bg1"/>
                </a:solidFill>
              </a:defRPr>
            </a:lvl3pPr>
            <a:lvl4pPr marL="1028700" indent="0">
              <a:lnSpc>
                <a:spcPct val="100000"/>
              </a:lnSpc>
              <a:buNone/>
              <a:defRPr sz="1050" spc="38" baseline="0">
                <a:solidFill>
                  <a:schemeClr val="bg1"/>
                </a:solidFill>
              </a:defRPr>
            </a:lvl4pPr>
            <a:lvl5pPr marL="1371600" indent="0">
              <a:lnSpc>
                <a:spcPct val="100000"/>
              </a:lnSpc>
              <a:buNone/>
              <a:defRPr sz="1050" spc="38" baseline="0">
                <a:solidFill>
                  <a:schemeClr val="bg1"/>
                </a:solidFill>
              </a:defRPr>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675"/>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675"/>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200275" y="892180"/>
            <a:ext cx="6316266" cy="1325563"/>
          </a:xfrm>
        </p:spPr>
        <p:txBody>
          <a:bodyPr rtlCol="0">
            <a:normAutofit/>
          </a:bodyPr>
          <a:lstStyle>
            <a:lvl1pPr>
              <a:defRPr lang="en-US" sz="2100" kern="1200" spc="113"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200276" y="2776936"/>
            <a:ext cx="2943225" cy="823912"/>
          </a:xfrm>
        </p:spPr>
        <p:txBody>
          <a:bodyPr rtlCol="0" anchor="b">
            <a:noAutofit/>
          </a:bodyPr>
          <a:lstStyle>
            <a:lvl1pPr marL="0" indent="0">
              <a:buNone/>
              <a:defRPr lang="en-US" sz="150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200276" y="3834609"/>
            <a:ext cx="2943225" cy="1997867"/>
          </a:xfrm>
        </p:spPr>
        <p:txBody>
          <a:bodyPr rtlCol="0">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5557630" y="2776936"/>
            <a:ext cx="2957720" cy="823912"/>
          </a:xfrm>
        </p:spPr>
        <p:txBody>
          <a:bodyPr rtlCol="0" anchor="b">
            <a:noAutofit/>
          </a:bodyPr>
          <a:lstStyle>
            <a:lvl1pPr marL="0" indent="0">
              <a:buNone/>
              <a:defRPr lang="en-US" sz="150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5557630" y="3834609"/>
            <a:ext cx="2957720" cy="1997867"/>
          </a:xfrm>
        </p:spPr>
        <p:txBody>
          <a:bodyPr rtlCol="0">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675"/>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675"/>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675"/>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19340" y="0"/>
            <a:ext cx="3276023"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628650" y="365128"/>
            <a:ext cx="7886700" cy="1325563"/>
          </a:xfrm>
        </p:spPr>
        <p:txBody>
          <a:bodyPr rtlCol="0">
            <a:normAutofit/>
          </a:bodyPr>
          <a:lstStyle>
            <a:lvl1pPr algn="l">
              <a:defRPr lang="en-US" sz="2100" kern="1200" cap="all" spc="113" baseline="0" dirty="0">
                <a:solidFill>
                  <a:schemeClr val="tx1"/>
                </a:solidFill>
                <a:latin typeface="+mj-lt"/>
                <a:ea typeface="+mj-ea"/>
                <a:cs typeface="+mj-cs"/>
              </a:defRPr>
            </a:lvl1pPr>
          </a:lstStyle>
          <a:p>
            <a:pPr rtl="0"/>
            <a:r>
              <a:rPr lang="en-GB" noProof="0"/>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1736819" y="3774842"/>
            <a:ext cx="5718519"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4572001" y="2091972"/>
            <a:ext cx="3509"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3931889" y="1599949"/>
            <a:ext cx="1280224" cy="492025"/>
          </a:xfrm>
          <a:prstGeom prst="rect">
            <a:avLst/>
          </a:prstGeom>
        </p:spPr>
        <p:txBody>
          <a:bodyPr rtlCol="0" anchor="ctr">
            <a:normAutofit/>
          </a:bodyPr>
          <a:lstStyle>
            <a:lvl1pPr marL="0" indent="0" algn="ctr">
              <a:lnSpc>
                <a:spcPct val="100000"/>
              </a:lnSpc>
              <a:buNone/>
              <a:defRPr sz="1050" cap="all" spc="0" baseline="0">
                <a:solidFill>
                  <a:schemeClr val="tx1"/>
                </a:solidFill>
                <a:latin typeface="+mj-lt"/>
              </a:defRPr>
            </a:lvl1pPr>
          </a:lstStyle>
          <a:p>
            <a:pPr lvl="0" rtl="0"/>
            <a:r>
              <a:rPr lang="en-GB" noProof="0"/>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2804050" y="2378455"/>
            <a:ext cx="887384" cy="492025"/>
          </a:xfrm>
          <a:prstGeom prst="rect">
            <a:avLst/>
          </a:prstGeom>
        </p:spPr>
        <p:txBody>
          <a:bodyPr rtlCol="0" anchor="ctr">
            <a:noAutofit/>
          </a:bodyPr>
          <a:lstStyle>
            <a:lvl1pPr marL="0" indent="0" algn="ctr">
              <a:lnSpc>
                <a:spcPct val="100000"/>
              </a:lnSpc>
              <a:buNone/>
              <a:defRPr sz="788" cap="none" spc="0" baseline="0">
                <a:solidFill>
                  <a:schemeClr val="tx1"/>
                </a:solidFill>
                <a:latin typeface="+mn-lt"/>
              </a:defRPr>
            </a:lvl1pPr>
          </a:lstStyle>
          <a:p>
            <a:pPr lvl="0" rtl="0"/>
            <a:r>
              <a:rPr lang="en-GB" noProof="0"/>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5641703" y="2169266"/>
            <a:ext cx="1280224" cy="1048575"/>
          </a:xfrm>
          <a:prstGeom prst="rect">
            <a:avLst/>
          </a:prstGeom>
        </p:spPr>
        <p:txBody>
          <a:bodyPr rtlCol="0" anchor="ctr">
            <a:noAutofit/>
          </a:bodyPr>
          <a:lstStyle>
            <a:lvl1pPr marL="0" indent="0" algn="ctr">
              <a:lnSpc>
                <a:spcPct val="100000"/>
              </a:lnSpc>
              <a:buNone/>
              <a:defRPr sz="1050" b="1" cap="all" spc="0" baseline="0">
                <a:solidFill>
                  <a:schemeClr val="tx1"/>
                </a:solidFill>
                <a:latin typeface="+mn-lt"/>
              </a:defRPr>
            </a:lvl1pPr>
          </a:lstStyle>
          <a:p>
            <a:pPr lvl="0" rtl="0"/>
            <a:r>
              <a:rPr lang="en-GB" noProof="0"/>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691422" y="3528832"/>
            <a:ext cx="1045397" cy="492025"/>
          </a:xfrm>
          <a:prstGeom prst="rect">
            <a:avLst/>
          </a:prstGeom>
        </p:spPr>
        <p:txBody>
          <a:bodyPr rtlCol="0" anchor="ctr">
            <a:noAutofit/>
          </a:bodyPr>
          <a:lstStyle>
            <a:lvl1pPr marL="0" indent="0" algn="ctr">
              <a:lnSpc>
                <a:spcPct val="100000"/>
              </a:lnSpc>
              <a:buNone/>
              <a:defRPr sz="1050" cap="all" spc="0" baseline="0">
                <a:solidFill>
                  <a:schemeClr val="tx1"/>
                </a:solidFill>
                <a:latin typeface="+mj-lt"/>
              </a:defRPr>
            </a:lvl1pPr>
          </a:lstStyle>
          <a:p>
            <a:pPr lvl="0" rtl="0"/>
            <a:r>
              <a:rPr lang="en-GB" noProof="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7455338" y="3528832"/>
            <a:ext cx="1035511" cy="492025"/>
          </a:xfrm>
          <a:prstGeom prst="rect">
            <a:avLst/>
          </a:prstGeom>
        </p:spPr>
        <p:txBody>
          <a:bodyPr rtlCol="0" anchor="ctr">
            <a:noAutofit/>
          </a:bodyPr>
          <a:lstStyle>
            <a:lvl1pPr marL="0" indent="0" algn="ctr">
              <a:lnSpc>
                <a:spcPct val="100000"/>
              </a:lnSpc>
              <a:buNone/>
              <a:defRPr sz="1050" cap="all" spc="0" baseline="0">
                <a:solidFill>
                  <a:schemeClr val="tx1"/>
                </a:solidFill>
                <a:latin typeface="+mj-lt"/>
              </a:defRPr>
            </a:lvl1pPr>
          </a:lstStyle>
          <a:p>
            <a:pPr lvl="0" rtl="0"/>
            <a:r>
              <a:rPr lang="en-GB" noProof="0"/>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1978312" y="4634334"/>
            <a:ext cx="887384" cy="492025"/>
          </a:xfrm>
          <a:prstGeom prst="rect">
            <a:avLst/>
          </a:prstGeom>
        </p:spPr>
        <p:txBody>
          <a:bodyPr rtlCol="0" anchor="ctr">
            <a:noAutofit/>
          </a:bodyPr>
          <a:lstStyle>
            <a:lvl1pPr marL="0" indent="0" algn="ctr">
              <a:lnSpc>
                <a:spcPct val="100000"/>
              </a:lnSpc>
              <a:buNone/>
              <a:defRPr sz="788" cap="none" spc="0" baseline="0">
                <a:solidFill>
                  <a:schemeClr val="tx1"/>
                </a:solidFill>
                <a:latin typeface="+mn-lt"/>
              </a:defRPr>
            </a:lvl1pPr>
          </a:lstStyle>
          <a:p>
            <a:pPr lvl="0" rtl="0"/>
            <a:r>
              <a:rPr lang="en-GB" noProof="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3131419" y="4459863"/>
            <a:ext cx="887384" cy="492025"/>
          </a:xfrm>
          <a:prstGeom prst="rect">
            <a:avLst/>
          </a:prstGeom>
        </p:spPr>
        <p:txBody>
          <a:bodyPr rtlCol="0" anchor="ctr">
            <a:noAutofit/>
          </a:bodyPr>
          <a:lstStyle>
            <a:lvl1pPr marL="0" indent="0" algn="ctr">
              <a:lnSpc>
                <a:spcPct val="100000"/>
              </a:lnSpc>
              <a:buNone/>
              <a:defRPr sz="788" cap="none" spc="0" baseline="0">
                <a:solidFill>
                  <a:schemeClr val="tx1"/>
                </a:solidFill>
                <a:latin typeface="+mn-lt"/>
              </a:defRPr>
            </a:lvl1pPr>
          </a:lstStyle>
          <a:p>
            <a:pPr lvl="0" rtl="0"/>
            <a:r>
              <a:rPr lang="en-GB" noProof="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4914536" y="4321791"/>
            <a:ext cx="887384" cy="492025"/>
          </a:xfrm>
          <a:prstGeom prst="rect">
            <a:avLst/>
          </a:prstGeom>
        </p:spPr>
        <p:txBody>
          <a:bodyPr rtlCol="0" anchor="ctr">
            <a:noAutofit/>
          </a:bodyPr>
          <a:lstStyle>
            <a:lvl1pPr marL="0" indent="0" algn="ctr">
              <a:lnSpc>
                <a:spcPct val="100000"/>
              </a:lnSpc>
              <a:buNone/>
              <a:defRPr sz="788" cap="none" spc="0" baseline="0">
                <a:solidFill>
                  <a:schemeClr val="tx1"/>
                </a:solidFill>
                <a:latin typeface="+mn-lt"/>
              </a:defRPr>
            </a:lvl1pPr>
          </a:lstStyle>
          <a:p>
            <a:pPr lvl="0" rtl="0"/>
            <a:r>
              <a:rPr lang="en-GB" noProof="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3931889" y="5468793"/>
            <a:ext cx="1280224" cy="492025"/>
          </a:xfrm>
          <a:prstGeom prst="rect">
            <a:avLst/>
          </a:prstGeom>
        </p:spPr>
        <p:txBody>
          <a:bodyPr rtlCol="0" anchor="ctr">
            <a:normAutofit/>
          </a:bodyPr>
          <a:lstStyle>
            <a:lvl1pPr marL="0" indent="0" algn="ctr">
              <a:lnSpc>
                <a:spcPct val="100000"/>
              </a:lnSpc>
              <a:buNone/>
              <a:defRPr sz="1050" cap="all" spc="0" baseline="0">
                <a:solidFill>
                  <a:schemeClr val="tx1"/>
                </a:solidFill>
                <a:latin typeface="+mj-lt"/>
              </a:defRPr>
            </a:lvl1pPr>
          </a:lstStyle>
          <a:p>
            <a:pPr lvl="0" rtl="0"/>
            <a:r>
              <a:rPr lang="en-GB" noProof="0"/>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5851393" y="5195676"/>
            <a:ext cx="887384" cy="492025"/>
          </a:xfrm>
          <a:prstGeom prst="rect">
            <a:avLst/>
          </a:prstGeom>
        </p:spPr>
        <p:txBody>
          <a:bodyPr rtlCol="0" anchor="ctr">
            <a:noAutofit/>
          </a:bodyPr>
          <a:lstStyle>
            <a:lvl1pPr marL="0" indent="0" algn="ctr">
              <a:lnSpc>
                <a:spcPct val="100000"/>
              </a:lnSpc>
              <a:buNone/>
              <a:defRPr sz="788" cap="none" spc="0" baseline="0">
                <a:solidFill>
                  <a:schemeClr val="tx1"/>
                </a:solidFill>
                <a:latin typeface="+mn-lt"/>
              </a:defRPr>
            </a:lvl1pPr>
          </a:lstStyle>
          <a:p>
            <a:pPr lvl="0" rtl="0"/>
            <a:r>
              <a:rPr lang="en-GB" noProof="0"/>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628650" y="6356353"/>
            <a:ext cx="2057400" cy="365125"/>
          </a:xfrm>
        </p:spPr>
        <p:txBody>
          <a:bodyPr rtlCol="0"/>
          <a:lstStyle>
            <a:lvl1pPr>
              <a:defRPr sz="675"/>
            </a:lvl1pPr>
          </a:lstStyle>
          <a:p>
            <a:pPr rtl="0"/>
            <a:r>
              <a:rPr lang="en-GB" noProof="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3028950" y="6356353"/>
            <a:ext cx="3086100" cy="365125"/>
          </a:xfrm>
        </p:spPr>
        <p:txBody>
          <a:bodyPr rtlCol="0"/>
          <a:lstStyle>
            <a:lvl1pPr>
              <a:defRPr sz="675"/>
            </a:lvl1pPr>
          </a:lstStyle>
          <a:p>
            <a:pPr rtl="0"/>
            <a:r>
              <a:rPr lang="en-GB" noProof="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6457950" y="6356353"/>
            <a:ext cx="2057400" cy="365125"/>
          </a:xfrm>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026250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4081416"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4440127" y="1152774"/>
            <a:ext cx="4073978" cy="846301"/>
          </a:xfrm>
        </p:spPr>
        <p:txBody>
          <a:bodyPr rtlCol="0" anchor="t">
            <a:normAutofit/>
          </a:bodyPr>
          <a:lstStyle>
            <a:lvl1pPr>
              <a:defRPr lang="en-US" sz="2100" kern="1200" cap="all" spc="113" baseline="0" dirty="0">
                <a:solidFill>
                  <a:schemeClr val="tx1"/>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4441691" y="2469518"/>
            <a:ext cx="4074903" cy="365125"/>
          </a:xfrm>
        </p:spPr>
        <p:txBody>
          <a:bodyPr rtlCol="0">
            <a:normAutofit/>
          </a:bodyPr>
          <a:lstStyle>
            <a:lvl1pPr marL="0" indent="0">
              <a:buNone/>
              <a:defRPr lang="en-US" sz="1500" kern="1200" cap="all" spc="113" baseline="0" dirty="0">
                <a:solidFill>
                  <a:schemeClr val="tx1"/>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4441372" y="2798940"/>
            <a:ext cx="4073978" cy="557950"/>
          </a:xfrm>
        </p:spPr>
        <p:txBody>
          <a:bodyPr rtlCol="0">
            <a:normAutofit/>
          </a:bodyPr>
          <a:lstStyle>
            <a:lvl1pPr marL="0" indent="0">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4441691" y="3569311"/>
            <a:ext cx="4074903" cy="365125"/>
          </a:xfrm>
        </p:spPr>
        <p:txBody>
          <a:bodyPr rtlCol="0">
            <a:normAutofit/>
          </a:bodyPr>
          <a:lstStyle>
            <a:lvl1pPr marL="0" indent="0">
              <a:buNone/>
              <a:defRPr lang="en-US" sz="1500" kern="1200" cap="all" spc="113" baseline="0" dirty="0">
                <a:solidFill>
                  <a:schemeClr val="tx1"/>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4441372" y="3898736"/>
            <a:ext cx="4073978" cy="557950"/>
          </a:xfrm>
        </p:spPr>
        <p:txBody>
          <a:bodyPr rtlCol="0">
            <a:normAutofit/>
          </a:bodyPr>
          <a:lstStyle>
            <a:lvl1pPr marL="0" indent="0">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4441691" y="4669110"/>
            <a:ext cx="4074903" cy="365125"/>
          </a:xfrm>
        </p:spPr>
        <p:txBody>
          <a:bodyPr rtlCol="0">
            <a:normAutofit/>
          </a:bodyPr>
          <a:lstStyle>
            <a:lvl1pPr marL="0" indent="0">
              <a:buNone/>
              <a:defRPr lang="en-US" sz="1500" kern="1200" cap="all" spc="113" baseline="0" dirty="0">
                <a:solidFill>
                  <a:schemeClr val="tx1"/>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4441372" y="4998532"/>
            <a:ext cx="4073978" cy="557950"/>
          </a:xfrm>
        </p:spPr>
        <p:txBody>
          <a:bodyPr rtlCol="0">
            <a:normAutofit/>
          </a:bodyPr>
          <a:lstStyle>
            <a:lvl1pPr marL="0" indent="0">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628650" y="6356353"/>
            <a:ext cx="2057400" cy="365125"/>
          </a:xfrm>
        </p:spPr>
        <p:txBody>
          <a:bodyPr rtlCol="0"/>
          <a:lstStyle>
            <a:lvl1pPr>
              <a:defRPr sz="675"/>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3028950" y="6356353"/>
            <a:ext cx="3086100" cy="365125"/>
          </a:xfrm>
        </p:spPr>
        <p:txBody>
          <a:bodyPr rtlCol="0"/>
          <a:lstStyle>
            <a:lvl1pPr>
              <a:defRPr sz="675"/>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6457950" y="6356353"/>
            <a:ext cx="2057400" cy="365125"/>
          </a:xfrm>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225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100" kern="1200" spc="113" baseline="0" dirty="0">
                <a:solidFill>
                  <a:schemeClr val="tx1"/>
                </a:solidFill>
                <a:latin typeface="+mj-lt"/>
                <a:ea typeface="+mj-ea"/>
                <a:cs typeface="+mj-cs"/>
              </a:defRPr>
            </a:lvl1pPr>
          </a:lstStyle>
          <a:p>
            <a:pPr rtl="0"/>
            <a:r>
              <a:rPr lang="en-GB" noProof="0"/>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561563" y="1361938"/>
            <a:ext cx="5074444" cy="496888"/>
          </a:xfrm>
        </p:spPr>
        <p:txBody>
          <a:bodyPr rtlCol="0">
            <a:noAutofit/>
          </a:bodyPr>
          <a:lstStyle>
            <a:lvl1pPr marL="0" indent="0">
              <a:buNone/>
              <a:defRPr sz="1350"/>
            </a:lvl1pPr>
            <a:lvl2pPr marL="342900" indent="0">
              <a:buNone/>
              <a:defRPr sz="1350"/>
            </a:lvl2pPr>
            <a:lvl3pPr marL="685800" indent="0">
              <a:buNone/>
              <a:defRPr sz="1200"/>
            </a:lvl3pPr>
            <a:lvl4pPr marL="1028700" indent="0">
              <a:buNone/>
              <a:defRPr sz="1050"/>
            </a:lvl4pPr>
            <a:lvl5pPr marL="1371600" indent="0">
              <a:buNone/>
              <a:defRPr sz="1050"/>
            </a:lvl5pPr>
          </a:lstStyle>
          <a:p>
            <a:pPr lvl="0" rtl="0"/>
            <a:r>
              <a:rPr lang="en-US" noProof="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628651" y="2286002"/>
            <a:ext cx="4570703" cy="3542143"/>
          </a:xfrm>
        </p:spPr>
        <p:txBody>
          <a:bodyPr rtlCol="0"/>
          <a:lstStyle/>
          <a:p>
            <a:pPr rtl="0"/>
            <a:r>
              <a:rPr lang="en-US" noProof="0"/>
              <a:t>Click icon to add chart</a:t>
            </a:r>
            <a:endParaRPr lang="en-GB" noProof="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5893594" y="2284624"/>
            <a:ext cx="2360499" cy="306388"/>
          </a:xfrm>
        </p:spPr>
        <p:txBody>
          <a:bodyPr rtlCol="0">
            <a:noAutofit/>
          </a:bodyPr>
          <a:lstStyle>
            <a:lvl1pPr marL="0" indent="0">
              <a:buNone/>
              <a:defRPr sz="1050" cap="all" spc="113" baseline="0">
                <a:solidFill>
                  <a:schemeClr val="tx1"/>
                </a:solidFill>
                <a:latin typeface="+mj-lt"/>
              </a:defRPr>
            </a:lvl1pPr>
            <a:lvl2pPr marL="342900" indent="0">
              <a:buNone/>
              <a:defRPr sz="1050"/>
            </a:lvl2pPr>
            <a:lvl3pPr marL="685800" indent="0">
              <a:buNone/>
              <a:defRPr sz="900"/>
            </a:lvl3pPr>
            <a:lvl4pPr marL="1028700" indent="0">
              <a:buNone/>
              <a:defRPr sz="825"/>
            </a:lvl4pPr>
            <a:lvl5pPr marL="1371600" indent="0">
              <a:buNone/>
              <a:defRPr sz="825"/>
            </a:lvl5pPr>
          </a:lstStyle>
          <a:p>
            <a:pPr lvl="0" rtl="0"/>
            <a:r>
              <a:rPr lang="en-US" noProof="0"/>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5893595" y="2779716"/>
            <a:ext cx="2361010" cy="3095625"/>
          </a:xfrm>
        </p:spPr>
        <p:txBody>
          <a:bodyPr rtlCol="0">
            <a:normAutofit/>
          </a:bodyPr>
          <a:lstStyle>
            <a:lvl1pPr marL="0" indent="0">
              <a:buNone/>
              <a:defRPr sz="900">
                <a:solidFill>
                  <a:schemeClr val="tx1">
                    <a:lumMod val="65000"/>
                    <a:lumOff val="35000"/>
                  </a:schemeClr>
                </a:solidFill>
              </a:defRPr>
            </a:lvl1pPr>
            <a:lvl2pPr marL="342900" indent="0">
              <a:buNone/>
              <a:defRPr sz="825">
                <a:solidFill>
                  <a:schemeClr val="tx1">
                    <a:lumMod val="65000"/>
                    <a:lumOff val="35000"/>
                  </a:schemeClr>
                </a:solidFill>
              </a:defRPr>
            </a:lvl2pPr>
            <a:lvl3pPr marL="685800" indent="0">
              <a:buNone/>
              <a:defRPr sz="788">
                <a:solidFill>
                  <a:schemeClr val="tx1">
                    <a:lumMod val="65000"/>
                    <a:lumOff val="35000"/>
                  </a:schemeClr>
                </a:solidFill>
              </a:defRPr>
            </a:lvl3pPr>
            <a:lvl4pPr marL="1028700" indent="0">
              <a:buNone/>
              <a:defRPr sz="750">
                <a:solidFill>
                  <a:schemeClr val="tx1">
                    <a:lumMod val="65000"/>
                    <a:lumOff val="35000"/>
                  </a:schemeClr>
                </a:solidFill>
              </a:defRPr>
            </a:lvl4pPr>
            <a:lvl5pPr marL="1371600" indent="0">
              <a:buNone/>
              <a:defRPr sz="750">
                <a:solidFill>
                  <a:schemeClr val="tx1">
                    <a:lumMod val="65000"/>
                    <a:lumOff val="35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675"/>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675"/>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491003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1" y="3057683"/>
            <a:ext cx="9143999"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350"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100" kern="1200" spc="113" baseline="0" dirty="0">
                <a:solidFill>
                  <a:schemeClr val="tx1"/>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685799" y="3354712"/>
            <a:ext cx="548640" cy="457200"/>
          </a:xfrm>
        </p:spPr>
        <p:txBody>
          <a:bodyPr rtlCol="0" anchor="ctr"/>
          <a:lstStyle>
            <a:lvl1pPr marL="0" indent="0" algn="l">
              <a:buNone/>
              <a:defRPr sz="1050" b="1">
                <a:solidFill>
                  <a:schemeClr val="tx1"/>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474470" y="3502152"/>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065410" y="3502152"/>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2656350" y="3502152"/>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3247290" y="3502152"/>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3838230" y="3502152"/>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4429170" y="3502152"/>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5020110" y="3502152"/>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5611050" y="3502152"/>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6201990" y="3502152"/>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6792930" y="3502152"/>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7383870" y="3502152"/>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7974814" y="3502152"/>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685800" y="4292468"/>
            <a:ext cx="548640" cy="457200"/>
          </a:xfrm>
        </p:spPr>
        <p:txBody>
          <a:bodyPr rtlCol="0" anchor="ctr"/>
          <a:lstStyle>
            <a:lvl1pPr marL="0" indent="0" algn="l">
              <a:buNone/>
              <a:defRPr sz="1050" b="1">
                <a:solidFill>
                  <a:schemeClr val="tx1"/>
                </a:solidFill>
                <a:latin typeface="+mj-lt"/>
              </a:defRPr>
            </a:lvl1pPr>
          </a:lstStyle>
          <a:p>
            <a:pPr lvl="0" rtl="0"/>
            <a:r>
              <a:rPr lang="en-GB"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477436" y="4425696"/>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068202" y="4425696"/>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2658967" y="4425696"/>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3249732" y="4425696"/>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3840497" y="4425696"/>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4431263" y="4425696"/>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5022028" y="4425696"/>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5612793" y="4425696"/>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6203558" y="4425696"/>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6794324" y="4425696"/>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7385089" y="4425696"/>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7975854" y="4425696"/>
            <a:ext cx="480060" cy="201776"/>
          </a:xfrm>
        </p:spPr>
        <p:txBody>
          <a:bodyPr rtlCol="0">
            <a:noAutofit/>
          </a:bodyPr>
          <a:lstStyle>
            <a:lvl1pPr marL="0" indent="0" algn="ctr">
              <a:buNone/>
              <a:defRPr sz="750">
                <a:solidFill>
                  <a:schemeClr val="tx1"/>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697230" y="4034785"/>
            <a:ext cx="774954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350"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628650" y="6356353"/>
            <a:ext cx="2057400" cy="365125"/>
          </a:xfrm>
        </p:spPr>
        <p:txBody>
          <a:bodyPr rtlCol="0"/>
          <a:lstStyle>
            <a:lvl1pPr>
              <a:defRPr sz="675"/>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3028950" y="6356353"/>
            <a:ext cx="3086100" cy="365125"/>
          </a:xfrm>
        </p:spPr>
        <p:txBody>
          <a:bodyPr rtlCol="0"/>
          <a:lstStyle>
            <a:lvl1pPr>
              <a:defRPr sz="675"/>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6457950" y="6356353"/>
            <a:ext cx="2057400" cy="365125"/>
          </a:xfrm>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100" kern="1200" spc="113" baseline="0" dirty="0">
                <a:solidFill>
                  <a:schemeClr val="tx1"/>
                </a:solidFill>
                <a:latin typeface="+mj-lt"/>
                <a:ea typeface="+mj-ea"/>
                <a:cs typeface="+mj-cs"/>
              </a:defRPr>
            </a:lvl1pPr>
          </a:lstStyle>
          <a:p>
            <a:pPr rtl="0"/>
            <a:r>
              <a:rPr lang="en-GB" noProof="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628650" y="2139084"/>
            <a:ext cx="7886700" cy="3695338"/>
          </a:xfrm>
        </p:spPr>
        <p:txBody>
          <a:bodyPr rtlCol="0"/>
          <a:lstStyle/>
          <a:p>
            <a:pPr rtl="0"/>
            <a:r>
              <a:rPr lang="en-US" noProof="0"/>
              <a:t>Click icon to add SmartArt graphic</a:t>
            </a:r>
            <a:endParaRPr lang="en-GB" noProof="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675"/>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675"/>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19431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1" y="0"/>
            <a:ext cx="528638"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80"/>
            <a:ext cx="6316266" cy="1325563"/>
          </a:xfrm>
        </p:spPr>
        <p:txBody>
          <a:bodyPr rtlCol="0">
            <a:normAutofit/>
          </a:bodyPr>
          <a:lstStyle>
            <a:lvl1pPr algn="ctr">
              <a:defRPr lang="en-US" sz="2100" kern="1200" spc="113"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115387" y="2886077"/>
            <a:ext cx="1384133" cy="1845511"/>
          </a:xfrm>
          <a:solidFill>
            <a:schemeClr val="bg1">
              <a:lumMod val="95000"/>
            </a:schemeClr>
          </a:solidFill>
        </p:spPr>
        <p:txBody>
          <a:bodyPr rtlCol="0"/>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83670" y="5084527"/>
            <a:ext cx="1647464" cy="343061"/>
          </a:xfrm>
        </p:spPr>
        <p:txBody>
          <a:bodyPr rtlCol="0" anchor="ctr">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115387" y="5464117"/>
            <a:ext cx="1384133" cy="343061"/>
          </a:xfrm>
        </p:spPr>
        <p:txBody>
          <a:bodyPr rtlCol="0" anchor="t">
            <a:noAutofit/>
          </a:bodyPr>
          <a:lstStyle>
            <a:lvl1pPr marL="0" indent="0" algn="ctr">
              <a:buNone/>
              <a:defRPr lang="en-US" sz="7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2877687" y="2886077"/>
            <a:ext cx="1384133" cy="1845511"/>
          </a:xfrm>
          <a:solidFill>
            <a:schemeClr val="bg1">
              <a:lumMod val="95000"/>
            </a:schemeClr>
          </a:solidFill>
        </p:spPr>
        <p:txBody>
          <a:bodyPr rtlCol="0"/>
          <a:lstStyle/>
          <a:p>
            <a:pPr rtl="0"/>
            <a:r>
              <a:rPr lang="en-US" noProof="0"/>
              <a:t>Click icon to add picture</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2780707" y="5099209"/>
            <a:ext cx="1608787" cy="343061"/>
          </a:xfrm>
        </p:spPr>
        <p:txBody>
          <a:bodyPr rtlCol="0" anchor="ctr">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2877686" y="5478799"/>
            <a:ext cx="1391962" cy="343061"/>
          </a:xfrm>
        </p:spPr>
        <p:txBody>
          <a:bodyPr rtlCol="0" anchor="t">
            <a:noAutofit/>
          </a:bodyPr>
          <a:lstStyle>
            <a:lvl1pPr marL="0" indent="0" algn="ctr">
              <a:buNone/>
              <a:defRPr lang="en-US" sz="7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4745685" y="2886077"/>
            <a:ext cx="1384133" cy="1845511"/>
          </a:xfrm>
          <a:solidFill>
            <a:schemeClr val="bg1">
              <a:lumMod val="95000"/>
            </a:schemeClr>
          </a:solidFill>
        </p:spPr>
        <p:txBody>
          <a:bodyPr rtlCol="0"/>
          <a:lstStyle/>
          <a:p>
            <a:pPr lvl="1" rtl="0"/>
            <a:r>
              <a:rPr lang="en-US" noProof="0"/>
              <a:t>Click icon to add picture</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4648705" y="5099209"/>
            <a:ext cx="1599739" cy="343061"/>
          </a:xfrm>
        </p:spPr>
        <p:txBody>
          <a:bodyPr rtlCol="0" anchor="ctr">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4745684" y="5478799"/>
            <a:ext cx="1384133" cy="343061"/>
          </a:xfrm>
        </p:spPr>
        <p:txBody>
          <a:bodyPr rtlCol="0" anchor="t">
            <a:noAutofit/>
          </a:bodyPr>
          <a:lstStyle>
            <a:lvl1pPr marL="0" indent="0" algn="ctr">
              <a:buNone/>
              <a:defRPr lang="en-US" sz="7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6560595" y="2886077"/>
            <a:ext cx="1384133" cy="1845511"/>
          </a:xfrm>
          <a:solidFill>
            <a:schemeClr val="bg1">
              <a:lumMod val="95000"/>
            </a:schemeClr>
          </a:solidFill>
        </p:spPr>
        <p:txBody>
          <a:bodyPr rtlCol="0"/>
          <a:lstStyle/>
          <a:p>
            <a:pPr rtl="0"/>
            <a:r>
              <a:rPr lang="en-US" noProof="0"/>
              <a:t>Click icon to add picture</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6463614" y="5084527"/>
            <a:ext cx="1599738" cy="343061"/>
          </a:xfrm>
        </p:spPr>
        <p:txBody>
          <a:bodyPr rtlCol="0" anchor="ctr">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6560594" y="5464117"/>
            <a:ext cx="1384133" cy="343061"/>
          </a:xfrm>
        </p:spPr>
        <p:txBody>
          <a:bodyPr rtlCol="0" anchor="t">
            <a:noAutofit/>
          </a:bodyPr>
          <a:lstStyle>
            <a:lvl1pPr marL="0" indent="0" algn="ctr">
              <a:buNone/>
              <a:defRPr lang="en-US" sz="7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5500688" y="0"/>
            <a:ext cx="3643313"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8615362" y="3"/>
            <a:ext cx="528638"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675"/>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675"/>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70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Slide 8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80"/>
            <a:ext cx="6316266" cy="1325563"/>
          </a:xfrm>
        </p:spPr>
        <p:txBody>
          <a:bodyPr rtlCol="0">
            <a:normAutofit/>
          </a:bodyPr>
          <a:lstStyle>
            <a:lvl1pPr algn="ctr">
              <a:defRPr lang="en-US" sz="2100" kern="1200" spc="113"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07882" y="2428875"/>
            <a:ext cx="800100" cy="1066800"/>
          </a:xfrm>
          <a:solidFill>
            <a:schemeClr val="bg1"/>
          </a:solidFill>
        </p:spPr>
        <p:txBody>
          <a:bodyPr rtlCol="0">
            <a:normAutofit/>
          </a:bodyPr>
          <a:lstStyle>
            <a:lvl1pPr marL="0" indent="0">
              <a:lnSpc>
                <a:spcPct val="100000"/>
              </a:lnSpc>
              <a:buNone/>
              <a:defRPr sz="675">
                <a:solidFill>
                  <a:schemeClr val="tx1"/>
                </a:solidFill>
              </a:defRPr>
            </a:lvl1pPr>
          </a:lstStyle>
          <a:p>
            <a:pPr rtl="0"/>
            <a:r>
              <a:rPr lang="en-US" noProof="0" dirty="0"/>
              <a:t>Click icon to add picture</a:t>
            </a:r>
            <a:endParaRPr lang="en-GB" noProof="0"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125126" y="3654381"/>
            <a:ext cx="1371600" cy="343061"/>
          </a:xfrm>
        </p:spPr>
        <p:txBody>
          <a:bodyPr rtlCol="0"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042590" y="3782042"/>
            <a:ext cx="1543050" cy="343061"/>
          </a:xfrm>
        </p:spPr>
        <p:txBody>
          <a:bodyPr rtlCol="0" anchor="ctr">
            <a:noAutofit/>
          </a:bodyPr>
          <a:lstStyle>
            <a:lvl1pPr marL="0" indent="0" algn="ctr">
              <a:buNone/>
              <a:defRPr lang="en-US" sz="675"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169703" y="2428875"/>
            <a:ext cx="800100" cy="1066800"/>
          </a:xfrm>
          <a:solidFill>
            <a:schemeClr val="bg1"/>
          </a:solidFill>
        </p:spPr>
        <p:txBody>
          <a:bodyPr rtlCol="0">
            <a:normAutofit/>
          </a:bodyPr>
          <a:lstStyle>
            <a:lvl1pPr marL="0" indent="0">
              <a:lnSpc>
                <a:spcPct val="100000"/>
              </a:lnSpc>
              <a:buNone/>
              <a:defRPr sz="675">
                <a:solidFill>
                  <a:schemeClr val="tx1"/>
                </a:solidFill>
              </a:defRPr>
            </a:lvl1pPr>
          </a:lstStyle>
          <a:p>
            <a:pPr rtl="0"/>
            <a:r>
              <a:rPr lang="en-US" noProof="0"/>
              <a:t>Click icon to add picture</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2886947" y="3669063"/>
            <a:ext cx="1371600" cy="343061"/>
          </a:xfrm>
        </p:spPr>
        <p:txBody>
          <a:bodyPr rtlCol="0"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2804411" y="3796722"/>
            <a:ext cx="1543050" cy="343061"/>
          </a:xfrm>
        </p:spPr>
        <p:txBody>
          <a:bodyPr rtlCol="0" anchor="ctr">
            <a:noAutofit/>
          </a:bodyPr>
          <a:lstStyle>
            <a:lvl1pPr marL="0" indent="0" algn="ctr">
              <a:buNone/>
              <a:defRPr lang="en-US" sz="675"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5037701" y="2428875"/>
            <a:ext cx="800100" cy="1066800"/>
          </a:xfrm>
          <a:solidFill>
            <a:schemeClr val="bg1"/>
          </a:solidFill>
        </p:spPr>
        <p:txBody>
          <a:bodyPr rtlCol="0">
            <a:normAutofit/>
          </a:bodyPr>
          <a:lstStyle>
            <a:lvl1pPr marL="0" indent="0">
              <a:buNone/>
              <a:defRPr sz="675">
                <a:solidFill>
                  <a:schemeClr val="tx1"/>
                </a:solidFill>
              </a:defRPr>
            </a:lvl1pPr>
            <a:lvl2pPr marL="342900" indent="0">
              <a:lnSpc>
                <a:spcPct val="100000"/>
              </a:lnSpc>
              <a:buNone/>
              <a:defRPr sz="675">
                <a:solidFill>
                  <a:schemeClr val="bg1"/>
                </a:solidFill>
              </a:defRPr>
            </a:lvl2pPr>
          </a:lstStyle>
          <a:p>
            <a:pPr lvl="0" rtl="0"/>
            <a:r>
              <a:rPr lang="en-US" noProof="0"/>
              <a:t>Click icon to add picture</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4754945" y="3669063"/>
            <a:ext cx="1371600" cy="343061"/>
          </a:xfrm>
        </p:spPr>
        <p:txBody>
          <a:bodyPr rtlCol="0"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4663472" y="3796722"/>
            <a:ext cx="1543050" cy="343061"/>
          </a:xfrm>
        </p:spPr>
        <p:txBody>
          <a:bodyPr rtlCol="0" anchor="ctr">
            <a:noAutofit/>
          </a:bodyPr>
          <a:lstStyle>
            <a:lvl1pPr marL="0" indent="0" algn="ctr">
              <a:buNone/>
              <a:defRPr lang="en-US" sz="675"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6852611" y="2428875"/>
            <a:ext cx="800100" cy="1066800"/>
          </a:xfrm>
          <a:solidFill>
            <a:schemeClr val="bg1"/>
          </a:solidFill>
        </p:spPr>
        <p:txBody>
          <a:bodyPr rtlCol="0">
            <a:normAutofit/>
          </a:bodyPr>
          <a:lstStyle>
            <a:lvl1pPr marL="0" indent="0">
              <a:lnSpc>
                <a:spcPct val="100000"/>
              </a:lnSpc>
              <a:buNone/>
              <a:defRPr sz="675">
                <a:solidFill>
                  <a:schemeClr val="tx1"/>
                </a:solidFill>
              </a:defRPr>
            </a:lvl1pPr>
          </a:lstStyle>
          <a:p>
            <a:pPr rtl="0"/>
            <a:r>
              <a:rPr lang="en-US" noProof="0"/>
              <a:t>Click icon to add picture</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6569855" y="3654381"/>
            <a:ext cx="1371600" cy="343061"/>
          </a:xfrm>
        </p:spPr>
        <p:txBody>
          <a:bodyPr rtlCol="0"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6475824" y="3782042"/>
            <a:ext cx="1543050" cy="343061"/>
          </a:xfrm>
        </p:spPr>
        <p:txBody>
          <a:bodyPr rtlCol="0" anchor="ctr">
            <a:noAutofit/>
          </a:bodyPr>
          <a:lstStyle>
            <a:lvl1pPr marL="0" indent="0" algn="ctr">
              <a:buNone/>
              <a:defRPr lang="en-US" sz="675"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407882" y="4287711"/>
            <a:ext cx="800100" cy="1066800"/>
          </a:xfrm>
          <a:solidFill>
            <a:schemeClr val="bg1"/>
          </a:solidFill>
        </p:spPr>
        <p:txBody>
          <a:bodyPr rtlCol="0">
            <a:normAutofit/>
          </a:bodyPr>
          <a:lstStyle>
            <a:lvl1pPr marL="0" indent="0">
              <a:lnSpc>
                <a:spcPct val="100000"/>
              </a:lnSpc>
              <a:buNone/>
              <a:defRPr sz="675">
                <a:solidFill>
                  <a:schemeClr val="tx1"/>
                </a:solidFill>
              </a:defRPr>
            </a:lvl1pPr>
          </a:lstStyle>
          <a:p>
            <a:pPr rtl="0"/>
            <a:r>
              <a:rPr lang="en-US" noProof="0"/>
              <a:t>Click icon to add picture</a:t>
            </a:r>
            <a:endParaRPr lang="en-GB" noProof="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125126" y="5513217"/>
            <a:ext cx="1371600" cy="343061"/>
          </a:xfrm>
        </p:spPr>
        <p:txBody>
          <a:bodyPr rtlCol="0"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042590" y="5640878"/>
            <a:ext cx="1543050" cy="343061"/>
          </a:xfrm>
        </p:spPr>
        <p:txBody>
          <a:bodyPr rtlCol="0" anchor="ctr">
            <a:noAutofit/>
          </a:bodyPr>
          <a:lstStyle>
            <a:lvl1pPr marL="0" indent="0" algn="ctr">
              <a:buNone/>
              <a:defRPr lang="en-US" sz="675"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3169703" y="4287711"/>
            <a:ext cx="800100" cy="1066800"/>
          </a:xfrm>
          <a:solidFill>
            <a:schemeClr val="bg1"/>
          </a:solidFill>
        </p:spPr>
        <p:txBody>
          <a:bodyPr rtlCol="0">
            <a:normAutofit/>
          </a:bodyPr>
          <a:lstStyle>
            <a:lvl1pPr marL="0" indent="0">
              <a:lnSpc>
                <a:spcPct val="100000"/>
              </a:lnSpc>
              <a:buNone/>
              <a:defRPr sz="675">
                <a:solidFill>
                  <a:schemeClr val="tx1"/>
                </a:solidFill>
              </a:defRPr>
            </a:lvl1pPr>
          </a:lstStyle>
          <a:p>
            <a:pPr rtl="0"/>
            <a:r>
              <a:rPr lang="en-US" noProof="0"/>
              <a:t>Click icon to add picture</a:t>
            </a:r>
            <a:endParaRPr lang="en-GB" noProof="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2886947" y="5527899"/>
            <a:ext cx="1371600" cy="343061"/>
          </a:xfrm>
        </p:spPr>
        <p:txBody>
          <a:bodyPr rtlCol="0"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2804411" y="5655560"/>
            <a:ext cx="1543050" cy="343061"/>
          </a:xfrm>
        </p:spPr>
        <p:txBody>
          <a:bodyPr rtlCol="0" anchor="ctr">
            <a:noAutofit/>
          </a:bodyPr>
          <a:lstStyle>
            <a:lvl1pPr marL="0" indent="0" algn="ctr">
              <a:buNone/>
              <a:defRPr lang="en-US" sz="675"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5037701" y="4287711"/>
            <a:ext cx="800100" cy="1066800"/>
          </a:xfrm>
          <a:solidFill>
            <a:schemeClr val="bg1"/>
          </a:solidFill>
        </p:spPr>
        <p:txBody>
          <a:bodyPr rtlCol="0">
            <a:normAutofit/>
          </a:bodyPr>
          <a:lstStyle>
            <a:lvl1pPr marL="0" indent="0">
              <a:buNone/>
              <a:defRPr sz="675">
                <a:solidFill>
                  <a:schemeClr val="tx1"/>
                </a:solidFill>
              </a:defRPr>
            </a:lvl1pPr>
            <a:lvl2pPr marL="342900" indent="0">
              <a:lnSpc>
                <a:spcPct val="100000"/>
              </a:lnSpc>
              <a:buNone/>
              <a:defRPr sz="675">
                <a:solidFill>
                  <a:schemeClr val="bg1"/>
                </a:solidFill>
              </a:defRPr>
            </a:lvl2pPr>
          </a:lstStyle>
          <a:p>
            <a:pPr lvl="0" rtl="0"/>
            <a:r>
              <a:rPr lang="en-US" noProof="0"/>
              <a:t>Click icon to add picture</a:t>
            </a:r>
            <a:endParaRPr lang="en-GB" noProof="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4754945" y="5527899"/>
            <a:ext cx="1371600" cy="343061"/>
          </a:xfrm>
        </p:spPr>
        <p:txBody>
          <a:bodyPr rtlCol="0"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4672409" y="5655560"/>
            <a:ext cx="1543050" cy="343061"/>
          </a:xfrm>
        </p:spPr>
        <p:txBody>
          <a:bodyPr rtlCol="0" anchor="ctr">
            <a:noAutofit/>
          </a:bodyPr>
          <a:lstStyle>
            <a:lvl1pPr marL="0" indent="0" algn="ctr">
              <a:buNone/>
              <a:defRPr lang="en-US" sz="675"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6852611" y="4287711"/>
            <a:ext cx="800100" cy="1066800"/>
          </a:xfrm>
          <a:solidFill>
            <a:schemeClr val="bg1"/>
          </a:solidFill>
        </p:spPr>
        <p:txBody>
          <a:bodyPr rtlCol="0">
            <a:normAutofit/>
          </a:bodyPr>
          <a:lstStyle>
            <a:lvl1pPr marL="0" indent="0">
              <a:lnSpc>
                <a:spcPct val="100000"/>
              </a:lnSpc>
              <a:buNone/>
              <a:defRPr sz="675">
                <a:solidFill>
                  <a:schemeClr val="tx1"/>
                </a:solidFill>
              </a:defRPr>
            </a:lvl1pPr>
          </a:lstStyle>
          <a:p>
            <a:pPr rtl="0"/>
            <a:r>
              <a:rPr lang="en-US" noProof="0"/>
              <a:t>Click icon to add picture</a:t>
            </a:r>
            <a:endParaRPr lang="en-GB" noProof="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6569855" y="5513217"/>
            <a:ext cx="1371600" cy="343061"/>
          </a:xfrm>
        </p:spPr>
        <p:txBody>
          <a:bodyPr rtlCol="0" anchor="t">
            <a:noAutofit/>
          </a:bodyPr>
          <a:lstStyle>
            <a:lvl1pPr marL="0" indent="0" algn="ctr">
              <a:buNone/>
              <a:defRPr lang="en-US" sz="788"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6475824" y="5640878"/>
            <a:ext cx="1543050" cy="343061"/>
          </a:xfrm>
        </p:spPr>
        <p:txBody>
          <a:bodyPr rtlCol="0" anchor="ctr">
            <a:noAutofit/>
          </a:bodyPr>
          <a:lstStyle>
            <a:lvl1pPr marL="0" indent="0" algn="ctr">
              <a:buNone/>
              <a:defRPr lang="en-US" sz="675"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675">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675">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675">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6"/>
            <a:ext cx="154305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86750" y="5180889"/>
            <a:ext cx="857250" cy="914400"/>
          </a:xfrm>
          <a:prstGeom prst="rect">
            <a:avLst/>
          </a:prstGeom>
        </p:spPr>
      </p:pic>
    </p:spTree>
    <p:extLst>
      <p:ext uri="{BB962C8B-B14F-4D97-AF65-F5344CB8AC3E}">
        <p14:creationId xmlns:p14="http://schemas.microsoft.com/office/powerpoint/2010/main" val="6090955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4116613" y="0"/>
            <a:ext cx="5027389"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000126" y="1020448"/>
            <a:ext cx="2378869" cy="1325563"/>
          </a:xfrm>
        </p:spPr>
        <p:txBody>
          <a:bodyPr rtlCol="0" anchor="b">
            <a:normAutofit/>
          </a:bodyPr>
          <a:lstStyle>
            <a:lvl1pPr>
              <a:defRPr sz="2100" spc="113" baseline="0">
                <a:solidFill>
                  <a:schemeClr val="tx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000126" y="2924178"/>
            <a:ext cx="2378869" cy="2519363"/>
          </a:xfrm>
        </p:spPr>
        <p:txBody>
          <a:bodyPr rtlCol="0">
            <a:normAutofit/>
          </a:bodyPr>
          <a:lstStyle>
            <a:lvl1pPr marL="0" indent="0">
              <a:lnSpc>
                <a:spcPct val="120000"/>
              </a:lnSpc>
              <a:spcBef>
                <a:spcPts val="750"/>
              </a:spcBef>
              <a:buNone/>
              <a:defRPr sz="1050" baseline="0">
                <a:solidFill>
                  <a:schemeClr val="tx1"/>
                </a:solidFill>
              </a:defRPr>
            </a:lvl1pPr>
            <a:lvl2pPr marL="342900" indent="0">
              <a:lnSpc>
                <a:spcPct val="120000"/>
              </a:lnSpc>
              <a:spcBef>
                <a:spcPts val="750"/>
              </a:spcBef>
              <a:buNone/>
              <a:defRPr sz="1050" baseline="0">
                <a:solidFill>
                  <a:schemeClr val="bg1"/>
                </a:solidFill>
              </a:defRPr>
            </a:lvl2pPr>
            <a:lvl3pPr marL="685800" indent="0">
              <a:lnSpc>
                <a:spcPct val="120000"/>
              </a:lnSpc>
              <a:spcBef>
                <a:spcPts val="750"/>
              </a:spcBef>
              <a:buNone/>
              <a:defRPr sz="1050" baseline="0">
                <a:solidFill>
                  <a:schemeClr val="bg1"/>
                </a:solidFill>
              </a:defRPr>
            </a:lvl3pPr>
            <a:lvl4pPr marL="1028700" indent="0">
              <a:lnSpc>
                <a:spcPct val="120000"/>
              </a:lnSpc>
              <a:spcBef>
                <a:spcPts val="750"/>
              </a:spcBef>
              <a:buNone/>
              <a:defRPr sz="1050" baseline="0">
                <a:solidFill>
                  <a:schemeClr val="bg1"/>
                </a:solidFill>
              </a:defRPr>
            </a:lvl4pPr>
            <a:lvl5pPr marL="1371600" indent="0">
              <a:lnSpc>
                <a:spcPct val="120000"/>
              </a:lnSpc>
              <a:spcBef>
                <a:spcPts val="750"/>
              </a:spcBef>
              <a:buNone/>
              <a:defRPr sz="1050" baseline="0">
                <a:solidFill>
                  <a:schemeClr val="bg1"/>
                </a:solidFill>
              </a:defRPr>
            </a:lvl5pPr>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000125" y="6356353"/>
            <a:ext cx="738868" cy="365125"/>
          </a:xfrm>
        </p:spPr>
        <p:txBody>
          <a:bodyPr rtlCol="0"/>
          <a:lstStyle>
            <a:lvl1pPr>
              <a:defRPr sz="675"/>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002414" y="6356352"/>
            <a:ext cx="1862132" cy="365125"/>
          </a:xfrm>
        </p:spPr>
        <p:txBody>
          <a:bodyPr rtlCol="0"/>
          <a:lstStyle>
            <a:lvl1pPr>
              <a:defRPr sz="675"/>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4152229" y="6356353"/>
            <a:ext cx="740664" cy="365125"/>
          </a:xfrm>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1" y="3"/>
            <a:ext cx="928688"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1" y="3"/>
            <a:ext cx="2843213"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80"/>
            <a:ext cx="6316266" cy="1325563"/>
          </a:xfrm>
        </p:spPr>
        <p:txBody>
          <a:bodyPr rtlCol="0">
            <a:normAutofit/>
          </a:bodyPr>
          <a:lstStyle>
            <a:lvl1pPr algn="ctr">
              <a:defRPr lang="en-US" sz="2100" kern="1200" spc="113" baseline="0" dirty="0">
                <a:solidFill>
                  <a:schemeClr val="tx1"/>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806585" y="2118642"/>
            <a:ext cx="1392174" cy="1664208"/>
          </a:xfrm>
        </p:spPr>
        <p:txBody>
          <a:bodyPr rtlCol="0" anchor="t">
            <a:no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628651" y="3788814"/>
            <a:ext cx="1748045" cy="804859"/>
          </a:xfrm>
        </p:spPr>
        <p:txBody>
          <a:bodyPr lIns="0" rIns="0" rtlCol="0" anchor="b">
            <a:noAutofit/>
          </a:bodyPr>
          <a:lstStyle>
            <a:lvl1pPr marL="0" indent="0" algn="ctr">
              <a:buNone/>
              <a:defRPr lang="en-US" sz="240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628651" y="4464813"/>
            <a:ext cx="1748045" cy="438505"/>
          </a:xfrm>
        </p:spPr>
        <p:txBody>
          <a:bodyPr lIns="0" rIns="0" rtlCol="0" anchor="b">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628651" y="5120725"/>
            <a:ext cx="1748045" cy="853167"/>
          </a:xfrm>
        </p:spPr>
        <p:txBody>
          <a:bodyPr lIns="0" rIns="0" rtlCol="0">
            <a:normAutofit/>
          </a:bodyPr>
          <a:lstStyle>
            <a:lvl1pPr marL="0" indent="0" algn="ctr">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rtl="0"/>
            <a:r>
              <a:rPr lang="en-US" noProof="0"/>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2858543" y="2118642"/>
            <a:ext cx="1392174" cy="1664208"/>
          </a:xfrm>
        </p:spPr>
        <p:txBody>
          <a:bodyPr rtlCol="0" anchor="t">
            <a:no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2672000" y="3788814"/>
            <a:ext cx="1756654" cy="804859"/>
          </a:xfrm>
        </p:spPr>
        <p:txBody>
          <a:bodyPr lIns="0" rIns="0" rtlCol="0" anchor="b">
            <a:noAutofit/>
          </a:bodyPr>
          <a:lstStyle>
            <a:lvl1pPr marL="0" indent="0" algn="ctr">
              <a:buNone/>
              <a:defRPr lang="en-US" sz="240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2672000" y="4464813"/>
            <a:ext cx="1756654" cy="438505"/>
          </a:xfrm>
        </p:spPr>
        <p:txBody>
          <a:bodyPr lIns="0" rIns="0" rtlCol="0" anchor="b">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2672000" y="5120725"/>
            <a:ext cx="1756654" cy="853167"/>
          </a:xfrm>
        </p:spPr>
        <p:txBody>
          <a:bodyPr lIns="0" rIns="0" rtlCol="0">
            <a:normAutofit/>
          </a:bodyPr>
          <a:lstStyle>
            <a:lvl1pPr marL="0" indent="0" algn="ctr">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rtl="0"/>
            <a:r>
              <a:rPr lang="en-US" noProof="0"/>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4893283" y="2118642"/>
            <a:ext cx="1392174" cy="1664208"/>
          </a:xfrm>
        </p:spPr>
        <p:txBody>
          <a:bodyPr rtlCol="0" anchor="t">
            <a:no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4723958" y="3788814"/>
            <a:ext cx="1748045" cy="804859"/>
          </a:xfrm>
        </p:spPr>
        <p:txBody>
          <a:bodyPr lIns="0" rIns="0" rtlCol="0" anchor="b">
            <a:noAutofit/>
          </a:bodyPr>
          <a:lstStyle>
            <a:lvl1pPr marL="0" indent="0" algn="ctr">
              <a:buNone/>
              <a:defRPr lang="en-US" sz="240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4723958" y="4464813"/>
            <a:ext cx="1748045" cy="438505"/>
          </a:xfrm>
        </p:spPr>
        <p:txBody>
          <a:bodyPr lIns="0" rIns="0" rtlCol="0" anchor="b">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4723958" y="5120725"/>
            <a:ext cx="1748045" cy="853167"/>
          </a:xfrm>
        </p:spPr>
        <p:txBody>
          <a:bodyPr lIns="0" rIns="0" rtlCol="0">
            <a:normAutofit/>
          </a:bodyPr>
          <a:lstStyle>
            <a:lvl1pPr marL="0" indent="0" algn="ctr">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rtl="0"/>
            <a:r>
              <a:rPr lang="en-US" noProof="0"/>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6945241" y="2118642"/>
            <a:ext cx="1392174" cy="1664208"/>
          </a:xfrm>
        </p:spPr>
        <p:txBody>
          <a:bodyPr rtlCol="0" anchor="t">
            <a:no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6767306" y="3788460"/>
            <a:ext cx="1748045" cy="804859"/>
          </a:xfrm>
        </p:spPr>
        <p:txBody>
          <a:bodyPr lIns="0" rIns="0" rtlCol="0" anchor="b">
            <a:noAutofit/>
          </a:bodyPr>
          <a:lstStyle>
            <a:lvl1pPr marL="0" indent="0" algn="ctr">
              <a:buNone/>
              <a:defRPr lang="en-US" sz="240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6767306" y="4464457"/>
            <a:ext cx="1748045" cy="438505"/>
          </a:xfrm>
        </p:spPr>
        <p:txBody>
          <a:bodyPr lIns="0" rIns="0" rtlCol="0" anchor="b">
            <a:noAutofit/>
          </a:bodyPr>
          <a:lstStyle>
            <a:lvl1pPr marL="0" indent="0" algn="ctr">
              <a:buNone/>
              <a:defRPr lang="en-US" sz="1050" kern="1200"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noProof="0"/>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6767306" y="5120369"/>
            <a:ext cx="1748045" cy="853167"/>
          </a:xfrm>
        </p:spPr>
        <p:txBody>
          <a:bodyPr lIns="0" rIns="0" rtlCol="0">
            <a:normAutofit/>
          </a:bodyPr>
          <a:lstStyle>
            <a:lvl1pPr marL="0" indent="0" algn="ctr">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675"/>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675"/>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4107657" y="1671639"/>
            <a:ext cx="3833813" cy="1204912"/>
          </a:xfrm>
        </p:spPr>
        <p:txBody>
          <a:bodyPr rtlCol="0" anchor="b">
            <a:normAutofit/>
          </a:bodyPr>
          <a:lstStyle>
            <a:lvl1pPr>
              <a:defRPr lang="en-US" sz="2100" kern="1200" cap="all" spc="113"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4107657" y="3682546"/>
            <a:ext cx="3833813" cy="1525588"/>
          </a:xfrm>
        </p:spPr>
        <p:txBody>
          <a:bodyPr rtlCol="0" anchor="b">
            <a:normAutofit/>
          </a:bodyPr>
          <a:lstStyle>
            <a:lvl1pPr marL="0" indent="0">
              <a:lnSpc>
                <a:spcPct val="100000"/>
              </a:lnSpc>
              <a:buNone/>
              <a:defRPr sz="1050" spc="38"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1" y="876303"/>
            <a:ext cx="3571875"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1978820" y="3"/>
            <a:ext cx="1593057"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628650" y="6356353"/>
            <a:ext cx="2057400" cy="365125"/>
          </a:xfrm>
        </p:spPr>
        <p:txBody>
          <a:bodyPr rtlCol="0"/>
          <a:lstStyle>
            <a:lvl1pPr>
              <a:defRPr sz="675"/>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3028950" y="6356353"/>
            <a:ext cx="3086100" cy="365125"/>
          </a:xfrm>
        </p:spPr>
        <p:txBody>
          <a:bodyPr rtlCol="0"/>
          <a:lstStyle>
            <a:lvl1pPr>
              <a:defRPr sz="675"/>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6457950" y="6356353"/>
            <a:ext cx="2057400" cy="365125"/>
          </a:xfrm>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225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3200401" y="1615739"/>
            <a:ext cx="3134678" cy="1524735"/>
          </a:xfrm>
        </p:spPr>
        <p:txBody>
          <a:bodyPr rtlCol="0" anchor="b">
            <a:noAutofit/>
          </a:bodyPr>
          <a:lstStyle>
            <a:lvl1pPr algn="l">
              <a:defRPr sz="2400" spc="113" baseline="0">
                <a:solidFill>
                  <a:schemeClr val="tx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3200401" y="3238106"/>
            <a:ext cx="3134678" cy="2004161"/>
          </a:xfrm>
        </p:spPr>
        <p:txBody>
          <a:bodyPr rtlCol="0">
            <a:normAutofit/>
          </a:bodyPr>
          <a:lstStyle>
            <a:lvl1pPr marL="0" indent="0" algn="l">
              <a:lnSpc>
                <a:spcPct val="150000"/>
              </a:lnSpc>
              <a:buNone/>
              <a:defRPr sz="1050" spc="38"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en-US" noProof="0"/>
              <a:t>Click to edit Master subtitle style</a:t>
            </a:r>
            <a:endParaRPr lang="en-GB" noProof="0"/>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2382704"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3200401" y="6356353"/>
            <a:ext cx="1330778" cy="365125"/>
          </a:xfrm>
        </p:spPr>
        <p:txBody>
          <a:bodyPr rtlCol="0"/>
          <a:lstStyle>
            <a:lvl1pPr>
              <a:defRPr sz="675"/>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859792" y="6356353"/>
            <a:ext cx="1996168" cy="365125"/>
          </a:xfrm>
        </p:spPr>
        <p:txBody>
          <a:bodyPr rtlCol="0"/>
          <a:lstStyle>
            <a:lvl1pPr>
              <a:defRPr sz="675"/>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7184572" y="6356353"/>
            <a:ext cx="1330778" cy="365125"/>
          </a:xfrm>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000126" y="1020448"/>
            <a:ext cx="2378869" cy="1325563"/>
          </a:xfrm>
        </p:spPr>
        <p:txBody>
          <a:bodyPr rtlCol="0" anchor="b">
            <a:normAutofit/>
          </a:bodyPr>
          <a:lstStyle>
            <a:lvl1pPr>
              <a:defRPr sz="2100" spc="113" baseline="0">
                <a:solidFill>
                  <a:schemeClr val="tx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000126" y="2924178"/>
            <a:ext cx="2378869" cy="2519363"/>
          </a:xfrm>
        </p:spPr>
        <p:txBody>
          <a:bodyPr rtlCol="0">
            <a:normAutofit/>
          </a:bodyPr>
          <a:lstStyle>
            <a:lvl1pPr marL="0" indent="0">
              <a:lnSpc>
                <a:spcPct val="120000"/>
              </a:lnSpc>
              <a:spcBef>
                <a:spcPts val="750"/>
              </a:spcBef>
              <a:buNone/>
              <a:defRPr sz="1050" baseline="0">
                <a:solidFill>
                  <a:schemeClr val="tx1"/>
                </a:solidFill>
              </a:defRPr>
            </a:lvl1pPr>
            <a:lvl2pPr marL="342900" indent="0">
              <a:lnSpc>
                <a:spcPct val="120000"/>
              </a:lnSpc>
              <a:spcBef>
                <a:spcPts val="750"/>
              </a:spcBef>
              <a:buNone/>
              <a:defRPr sz="1050" baseline="0">
                <a:solidFill>
                  <a:schemeClr val="bg1"/>
                </a:solidFill>
              </a:defRPr>
            </a:lvl2pPr>
            <a:lvl3pPr marL="685800" indent="0">
              <a:lnSpc>
                <a:spcPct val="120000"/>
              </a:lnSpc>
              <a:spcBef>
                <a:spcPts val="750"/>
              </a:spcBef>
              <a:buNone/>
              <a:defRPr sz="1050" baseline="0">
                <a:solidFill>
                  <a:schemeClr val="bg1"/>
                </a:solidFill>
              </a:defRPr>
            </a:lvl3pPr>
            <a:lvl4pPr marL="1028700" indent="0">
              <a:lnSpc>
                <a:spcPct val="120000"/>
              </a:lnSpc>
              <a:spcBef>
                <a:spcPts val="750"/>
              </a:spcBef>
              <a:buNone/>
              <a:defRPr sz="1050" baseline="0">
                <a:solidFill>
                  <a:schemeClr val="bg1"/>
                </a:solidFill>
              </a:defRPr>
            </a:lvl4pPr>
            <a:lvl5pPr marL="1371600" indent="0">
              <a:lnSpc>
                <a:spcPct val="120000"/>
              </a:lnSpc>
              <a:spcBef>
                <a:spcPts val="750"/>
              </a:spcBef>
              <a:buNone/>
              <a:defRPr sz="1050" baseline="0">
                <a:solidFill>
                  <a:schemeClr val="bg1"/>
                </a:solidFill>
              </a:defRPr>
            </a:lvl5pPr>
          </a:lstStyle>
          <a:p>
            <a:pPr lvl="0" rtl="0"/>
            <a:r>
              <a:rPr lang="en-US" noProof="0" dirty="0"/>
              <a:t>Click to edit Master text styles</a:t>
            </a:r>
          </a:p>
          <a:p>
            <a:pPr lvl="1" rtl="0"/>
            <a:r>
              <a:rPr lang="en-US" noProof="0" dirty="0"/>
              <a:t>Second level</a:t>
            </a:r>
          </a:p>
          <a:p>
            <a:pPr lvl="2" rtl="0"/>
            <a:r>
              <a:rPr lang="en-US" noProof="0" dirty="0"/>
              <a:t>Third level</a:t>
            </a:r>
          </a:p>
          <a:p>
            <a:pPr lvl="3" rtl="0"/>
            <a:r>
              <a:rPr lang="en-US" noProof="0" dirty="0"/>
              <a:t>Fourth level</a:t>
            </a:r>
          </a:p>
          <a:p>
            <a:pPr lvl="4" rtl="0"/>
            <a:r>
              <a:rPr lang="en-US" noProof="0" dirty="0"/>
              <a:t>Fifth level</a:t>
            </a:r>
            <a:endParaRPr lang="en-GB" noProof="0" dirty="0"/>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000125" y="6356353"/>
            <a:ext cx="738868" cy="365125"/>
          </a:xfrm>
        </p:spPr>
        <p:txBody>
          <a:bodyPr rtlCol="0"/>
          <a:lstStyle>
            <a:lvl1pPr>
              <a:defRPr sz="675"/>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002414" y="6356352"/>
            <a:ext cx="1862132" cy="365125"/>
          </a:xfrm>
        </p:spPr>
        <p:txBody>
          <a:bodyPr rtlCol="0"/>
          <a:lstStyle>
            <a:lvl1pPr>
              <a:defRPr sz="675"/>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4152229" y="6356353"/>
            <a:ext cx="740664" cy="365125"/>
          </a:xfrm>
        </p:spPr>
        <p:txBody>
          <a:bodyPr rtlCol="0"/>
          <a:lstStyle>
            <a:lvl1pPr>
              <a:defRPr sz="675"/>
            </a:lvl1pPr>
          </a:lstStyle>
          <a:p>
            <a:pPr rtl="0"/>
            <a:fld id="{B5CEABB6-07DC-46E8-9B57-56EC44A396E5}" type="slidenum">
              <a:rPr lang="en-GB" noProof="0" smtClean="0"/>
              <a:t>‹#›</a:t>
            </a:fld>
            <a:endParaRPr lang="en-GB" noProof="0"/>
          </a:p>
        </p:txBody>
      </p:sp>
      <p:pic>
        <p:nvPicPr>
          <p:cNvPr id="7" name="Graphic 6">
            <a:extLst>
              <a:ext uri="{FF2B5EF4-FFF2-40B4-BE49-F238E27FC236}">
                <a16:creationId xmlns:a16="http://schemas.microsoft.com/office/drawing/2014/main" id="{D5FBD2DF-1827-1121-D128-D042F6109A2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flipH="1">
            <a:off x="5471450" y="0"/>
            <a:ext cx="3672550" cy="4385949"/>
          </a:xfrm>
          <a:prstGeom prst="rect">
            <a:avLst/>
          </a:prstGeom>
        </p:spPr>
      </p:pic>
    </p:spTree>
    <p:extLst>
      <p:ext uri="{BB962C8B-B14F-4D97-AF65-F5344CB8AC3E}">
        <p14:creationId xmlns:p14="http://schemas.microsoft.com/office/powerpoint/2010/main" val="147378021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1585414" y="0"/>
            <a:ext cx="7558587"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sz="1350"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628651" y="5509419"/>
            <a:ext cx="3061607" cy="585788"/>
          </a:xfrm>
        </p:spPr>
        <p:txBody>
          <a:bodyPr rtlCol="0">
            <a:normAutofit/>
          </a:bodyPr>
          <a:lstStyle>
            <a:lvl1pPr>
              <a:defRPr lang="en-US" sz="2100" kern="1200" cap="all" spc="113" baseline="0" dirty="0">
                <a:solidFill>
                  <a:schemeClr val="tx1"/>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11239" y="1481138"/>
            <a:ext cx="1606323" cy="514350"/>
          </a:xfrm>
        </p:spPr>
        <p:txBody>
          <a:bodyPr rtlCol="0" anchor="ctr">
            <a:noAutofit/>
          </a:bodyPr>
          <a:lstStyle>
            <a:lvl1pPr marL="0" indent="0" algn="r">
              <a:buNone/>
              <a:defRPr sz="1200" cap="all" spc="113" baseline="0"/>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535781" y="2557463"/>
            <a:ext cx="1606323" cy="514350"/>
          </a:xfrm>
        </p:spPr>
        <p:txBody>
          <a:bodyPr rtlCol="0" anchor="ctr">
            <a:noAutofit/>
          </a:bodyPr>
          <a:lstStyle>
            <a:lvl1pPr marL="0" indent="0" algn="r">
              <a:buNone/>
              <a:defRPr sz="1200" cap="all" spc="113" baseline="0"/>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990601" y="3633788"/>
            <a:ext cx="1606323" cy="514350"/>
          </a:xfrm>
        </p:spPr>
        <p:txBody>
          <a:bodyPr rtlCol="0" anchor="ctr">
            <a:noAutofit/>
          </a:bodyPr>
          <a:lstStyle>
            <a:lvl1pPr marL="0" indent="0" algn="r">
              <a:buNone/>
              <a:defRPr sz="1200" cap="all" spc="113" baseline="0"/>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428751" y="4710114"/>
            <a:ext cx="1606323" cy="514350"/>
          </a:xfrm>
        </p:spPr>
        <p:txBody>
          <a:bodyPr rtlCol="0" anchor="ctr">
            <a:noAutofit/>
          </a:bodyPr>
          <a:lstStyle>
            <a:lvl1pPr marL="0" indent="0" algn="r">
              <a:buNone/>
              <a:defRPr sz="1200" cap="all" spc="113" baseline="0"/>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3301153" y="1594478"/>
            <a:ext cx="4154321" cy="1010842"/>
          </a:xfrm>
        </p:spPr>
        <p:txBody>
          <a:bodyPr rtlCol="0" anchor="t">
            <a:normAutofit/>
          </a:bodyPr>
          <a:lstStyle>
            <a:lvl1pPr marL="0" indent="0" algn="l">
              <a:lnSpc>
                <a:spcPct val="100000"/>
              </a:lnSpc>
              <a:buNone/>
              <a:defRPr sz="1050" spc="38" baseline="0"/>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3739523" y="2673328"/>
            <a:ext cx="4154321" cy="1010842"/>
          </a:xfrm>
        </p:spPr>
        <p:txBody>
          <a:bodyPr rtlCol="0" anchor="t">
            <a:normAutofit/>
          </a:bodyPr>
          <a:lstStyle>
            <a:lvl1pPr marL="0" indent="0" algn="l">
              <a:lnSpc>
                <a:spcPct val="100000"/>
              </a:lnSpc>
              <a:buNone/>
              <a:defRPr sz="1050" spc="38" baseline="0"/>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4182704" y="3755394"/>
            <a:ext cx="4154321" cy="1010842"/>
          </a:xfrm>
        </p:spPr>
        <p:txBody>
          <a:bodyPr rtlCol="0" anchor="t">
            <a:normAutofit/>
          </a:bodyPr>
          <a:lstStyle>
            <a:lvl1pPr marL="0" indent="0" algn="l">
              <a:lnSpc>
                <a:spcPct val="100000"/>
              </a:lnSpc>
              <a:buNone/>
              <a:defRPr sz="1050" spc="38" baseline="0"/>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4631461" y="4824430"/>
            <a:ext cx="4154321" cy="1010842"/>
          </a:xfrm>
        </p:spPr>
        <p:txBody>
          <a:bodyPr rtlCol="0" anchor="t">
            <a:normAutofit/>
          </a:bodyPr>
          <a:lstStyle>
            <a:lvl1pPr marL="0" indent="0" algn="l">
              <a:lnSpc>
                <a:spcPct val="100000"/>
              </a:lnSpc>
              <a:buNone/>
              <a:defRPr sz="1050" spc="38" baseline="0"/>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3265138" y="5023933"/>
            <a:ext cx="1134908"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2819938" y="3948451"/>
            <a:ext cx="1134908"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2380090" y="2872686"/>
            <a:ext cx="1134908"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1939699" y="1796083"/>
            <a:ext cx="1134908"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675">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4631459" y="6356353"/>
            <a:ext cx="1356534" cy="365125"/>
          </a:xfrm>
        </p:spPr>
        <p:txBody>
          <a:bodyPr rtlCol="0"/>
          <a:lstStyle>
            <a:lvl1pPr>
              <a:defRPr sz="675"/>
            </a:lvl1pPr>
          </a:lstStyle>
          <a:p>
            <a:pPr algn="l"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8108157" y="6356353"/>
            <a:ext cx="407194" cy="365125"/>
          </a:xfrm>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413867" y="892180"/>
            <a:ext cx="6316266" cy="1325563"/>
          </a:xfrm>
        </p:spPr>
        <p:txBody>
          <a:bodyPr rtlCol="0">
            <a:normAutofit/>
          </a:bodyPr>
          <a:lstStyle>
            <a:lvl1pPr algn="ctr">
              <a:defRPr lang="en-US" sz="2100" kern="1200" spc="113" baseline="0" dirty="0">
                <a:solidFill>
                  <a:schemeClr val="tx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114426" y="2563126"/>
            <a:ext cx="3023959" cy="365125"/>
          </a:xfrm>
        </p:spPr>
        <p:txBody>
          <a:bodyPr rtlCol="0">
            <a:normAutofit/>
          </a:bodyPr>
          <a:lstStyle>
            <a:lvl1pPr marL="0" indent="0" algn="ctr">
              <a:buNone/>
              <a:defRPr lang="en-US" sz="1500" kern="1200" spc="113" baseline="0" dirty="0">
                <a:solidFill>
                  <a:schemeClr val="tx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114249" y="3070348"/>
            <a:ext cx="3023273" cy="1057308"/>
          </a:xfrm>
        </p:spPr>
        <p:txBody>
          <a:bodyPr rtlCol="0">
            <a:normAutofit/>
          </a:bodyPr>
          <a:lstStyle>
            <a:lvl1pPr marL="0" indent="0" algn="ctr">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5004754" y="2563126"/>
            <a:ext cx="3023959" cy="365125"/>
          </a:xfrm>
        </p:spPr>
        <p:txBody>
          <a:bodyPr rtlCol="0">
            <a:normAutofit/>
          </a:bodyPr>
          <a:lstStyle>
            <a:lvl1pPr marL="0" indent="0" algn="ctr">
              <a:buNone/>
              <a:defRPr lang="en-US" sz="1500" kern="1200" spc="113" baseline="0" dirty="0">
                <a:solidFill>
                  <a:schemeClr val="tx1"/>
                </a:solidFill>
                <a:latin typeface="+mj-lt"/>
                <a:ea typeface="+mj-ea"/>
                <a:cs typeface="+mj-cs"/>
              </a:defRPr>
            </a:lvl1pPr>
          </a:lstStyle>
          <a:p>
            <a:pPr marL="0" lvl="0" indent="0" algn="l" defTabSz="685800" rtl="0" eaLnBrk="1" latinLnBrk="0" hangingPunct="1">
              <a:lnSpc>
                <a:spcPct val="90000"/>
              </a:lnSpc>
              <a:spcBef>
                <a:spcPts val="75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5004858" y="3070348"/>
            <a:ext cx="3023273" cy="1057308"/>
          </a:xfrm>
        </p:spPr>
        <p:txBody>
          <a:bodyPr rtlCol="0">
            <a:normAutofit/>
          </a:bodyPr>
          <a:lstStyle>
            <a:lvl1pPr marL="0" indent="0" algn="ctr">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114426" y="4319434"/>
            <a:ext cx="3023959" cy="365125"/>
          </a:xfrm>
        </p:spPr>
        <p:txBody>
          <a:bodyPr rtlCol="0">
            <a:normAutofit/>
          </a:bodyPr>
          <a:lstStyle>
            <a:lvl1pPr marL="0" indent="0" algn="ctr">
              <a:buNone/>
              <a:defRPr lang="en-US" sz="1500" kern="1200" spc="113" baseline="0" dirty="0">
                <a:solidFill>
                  <a:schemeClr val="tx1"/>
                </a:solidFill>
                <a:latin typeface="+mj-lt"/>
                <a:ea typeface="+mj-ea"/>
                <a:cs typeface="+mj-cs"/>
              </a:defRPr>
            </a:lvl1pPr>
          </a:lstStyle>
          <a:p>
            <a:pPr marL="0" lvl="0" indent="0" algn="l" defTabSz="685800" rtl="0" eaLnBrk="1" latinLnBrk="0" hangingPunct="1">
              <a:lnSpc>
                <a:spcPct val="90000"/>
              </a:lnSpc>
              <a:spcBef>
                <a:spcPts val="75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114810" y="4826656"/>
            <a:ext cx="3023273" cy="1057308"/>
          </a:xfrm>
        </p:spPr>
        <p:txBody>
          <a:bodyPr rtlCol="0">
            <a:normAutofit/>
          </a:bodyPr>
          <a:lstStyle>
            <a:lvl1pPr marL="0" indent="0" algn="ctr">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5004474" y="4319434"/>
            <a:ext cx="3023959" cy="365125"/>
          </a:xfrm>
        </p:spPr>
        <p:txBody>
          <a:bodyPr rtlCol="0">
            <a:normAutofit/>
          </a:bodyPr>
          <a:lstStyle>
            <a:lvl1pPr marL="0" indent="0" algn="ctr">
              <a:buNone/>
              <a:defRPr lang="en-US" sz="1500" kern="1200" spc="113" baseline="0" dirty="0">
                <a:solidFill>
                  <a:schemeClr val="tx1"/>
                </a:solidFill>
                <a:latin typeface="+mj-lt"/>
                <a:ea typeface="+mj-ea"/>
                <a:cs typeface="+mj-cs"/>
              </a:defRPr>
            </a:lvl1pPr>
          </a:lstStyle>
          <a:p>
            <a:pPr marL="0" lvl="0" indent="0" algn="l" defTabSz="685800" rtl="0" eaLnBrk="1" latinLnBrk="0" hangingPunct="1">
              <a:lnSpc>
                <a:spcPct val="90000"/>
              </a:lnSpc>
              <a:spcBef>
                <a:spcPts val="75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5004858" y="4826656"/>
            <a:ext cx="3023273" cy="1057308"/>
          </a:xfrm>
        </p:spPr>
        <p:txBody>
          <a:bodyPr rtlCol="0">
            <a:normAutofit/>
          </a:bodyPr>
          <a:lstStyle>
            <a:lvl1pPr marL="0" indent="0" algn="ctr">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6516292" y="3"/>
            <a:ext cx="2627709" cy="2352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7290709" y="0"/>
            <a:ext cx="1853293" cy="2699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131570" y="4156408"/>
            <a:ext cx="2354580" cy="1325563"/>
          </a:xfrm>
        </p:spPr>
        <p:txBody>
          <a:bodyPr rtlCol="0" anchor="b">
            <a:normAutofit/>
          </a:bodyPr>
          <a:lstStyle>
            <a:lvl1pPr algn="l">
              <a:defRPr lang="en-US" sz="2100" kern="1200" spc="113" baseline="0" dirty="0">
                <a:solidFill>
                  <a:schemeClr val="tx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4441691" y="1530638"/>
            <a:ext cx="4074903" cy="365125"/>
          </a:xfrm>
        </p:spPr>
        <p:txBody>
          <a:bodyPr rtlCol="0">
            <a:normAutofit/>
          </a:bodyPr>
          <a:lstStyle>
            <a:lvl1pPr marL="0" indent="0">
              <a:buNone/>
              <a:defRPr lang="en-US" sz="1500" kern="1200" spc="113" baseline="0" dirty="0">
                <a:solidFill>
                  <a:schemeClr val="tx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4441372" y="1860060"/>
            <a:ext cx="4073978" cy="557950"/>
          </a:xfrm>
        </p:spPr>
        <p:txBody>
          <a:bodyPr rtlCol="0">
            <a:normAutofit/>
          </a:bodyPr>
          <a:lstStyle>
            <a:lvl1pPr marL="0" indent="0">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4441691" y="2630434"/>
            <a:ext cx="4074903" cy="365125"/>
          </a:xfrm>
        </p:spPr>
        <p:txBody>
          <a:bodyPr rtlCol="0">
            <a:normAutofit/>
          </a:bodyPr>
          <a:lstStyle>
            <a:lvl1pPr marL="0" indent="0">
              <a:buNone/>
              <a:defRPr lang="en-US" sz="1500" kern="1200" spc="113" baseline="0" dirty="0">
                <a:solidFill>
                  <a:schemeClr val="tx1"/>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4441372" y="2959856"/>
            <a:ext cx="4073978" cy="557950"/>
          </a:xfrm>
        </p:spPr>
        <p:txBody>
          <a:bodyPr rtlCol="0">
            <a:normAutofit/>
          </a:bodyPr>
          <a:lstStyle>
            <a:lvl1pPr marL="0" indent="0">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4441691" y="3730230"/>
            <a:ext cx="4074903" cy="365125"/>
          </a:xfrm>
        </p:spPr>
        <p:txBody>
          <a:bodyPr rtlCol="0">
            <a:normAutofit/>
          </a:bodyPr>
          <a:lstStyle>
            <a:lvl1pPr marL="0" indent="0">
              <a:buNone/>
              <a:defRPr lang="en-US" sz="1500" kern="1200" spc="113" baseline="0" dirty="0">
                <a:solidFill>
                  <a:schemeClr val="tx1"/>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4441372" y="4059652"/>
            <a:ext cx="4073978" cy="557950"/>
          </a:xfrm>
        </p:spPr>
        <p:txBody>
          <a:bodyPr rtlCol="0">
            <a:normAutofit/>
          </a:bodyPr>
          <a:lstStyle>
            <a:lvl1pPr marL="0" indent="0">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4440080" y="4830027"/>
            <a:ext cx="4074903" cy="365125"/>
          </a:xfrm>
        </p:spPr>
        <p:txBody>
          <a:bodyPr rtlCol="0">
            <a:normAutofit/>
          </a:bodyPr>
          <a:lstStyle>
            <a:lvl1pPr marL="0" indent="0">
              <a:buNone/>
              <a:defRPr lang="en-US" sz="1500" kern="1200" spc="113" baseline="0" dirty="0">
                <a:solidFill>
                  <a:schemeClr val="tx1"/>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4439761" y="5159449"/>
            <a:ext cx="4073978" cy="557950"/>
          </a:xfrm>
        </p:spPr>
        <p:txBody>
          <a:bodyPr rtlCol="0">
            <a:normAutofit/>
          </a:bodyPr>
          <a:lstStyle>
            <a:lvl1pPr marL="0" indent="0">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4439761" y="6356353"/>
            <a:ext cx="710637" cy="365125"/>
          </a:xfrm>
        </p:spPr>
        <p:txBody>
          <a:bodyPr rtlCol="0"/>
          <a:lstStyle>
            <a:lvl1pPr>
              <a:defRPr sz="675"/>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5371467" y="6356353"/>
            <a:ext cx="2432957" cy="365125"/>
          </a:xfrm>
        </p:spPr>
        <p:txBody>
          <a:bodyPr rtlCol="0"/>
          <a:lstStyle>
            <a:lvl1pPr>
              <a:defRPr sz="675"/>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8025494" y="6356353"/>
            <a:ext cx="489857" cy="365125"/>
          </a:xfrm>
        </p:spPr>
        <p:txBody>
          <a:bodyPr rtlCol="0"/>
          <a:lstStyle>
            <a:lvl1pPr>
              <a:defRPr sz="675"/>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3522" y="-1"/>
            <a:ext cx="3672551" cy="4385949"/>
          </a:xfrm>
          <a:prstGeom prst="rect">
            <a:avLst/>
          </a:prstGeom>
        </p:spPr>
      </p:pic>
    </p:spTree>
    <p:extLst>
      <p:ext uri="{BB962C8B-B14F-4D97-AF65-F5344CB8AC3E}">
        <p14:creationId xmlns:p14="http://schemas.microsoft.com/office/powerpoint/2010/main" val="30619504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021557" y="1671639"/>
            <a:ext cx="3833813" cy="1204912"/>
          </a:xfrm>
        </p:spPr>
        <p:txBody>
          <a:bodyPr rtlCol="0" anchor="b">
            <a:normAutofit/>
          </a:bodyPr>
          <a:lstStyle>
            <a:lvl1pPr>
              <a:defRPr lang="en-US" sz="2100" kern="1200" spc="113"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021557" y="3660774"/>
            <a:ext cx="3833813" cy="1525588"/>
          </a:xfrm>
        </p:spPr>
        <p:txBody>
          <a:bodyPr rtlCol="0">
            <a:normAutofit/>
          </a:bodyPr>
          <a:lstStyle>
            <a:lvl1pPr marL="0" indent="0">
              <a:lnSpc>
                <a:spcPct val="100000"/>
              </a:lnSpc>
              <a:buNone/>
              <a:defRPr sz="1050" spc="38" baseline="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rtl="0"/>
            <a:r>
              <a:rPr lang="en-US" noProof="0"/>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6822283" y="1497012"/>
            <a:ext cx="23217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5214938" y="-25401"/>
            <a:ext cx="2843213"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628650" y="6356353"/>
            <a:ext cx="2057400" cy="365125"/>
          </a:xfrm>
        </p:spPr>
        <p:txBody>
          <a:bodyPr rtlCol="0"/>
          <a:lstStyle>
            <a:lvl1pPr>
              <a:defRPr sz="675"/>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3918349" y="6356353"/>
            <a:ext cx="1307306" cy="365125"/>
          </a:xfrm>
        </p:spPr>
        <p:txBody>
          <a:bodyPr rtlCol="0"/>
          <a:lstStyle>
            <a:lvl1pPr>
              <a:defRPr sz="675"/>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6457950" y="6356353"/>
            <a:ext cx="2057400" cy="365125"/>
          </a:xfrm>
        </p:spPr>
        <p:txBody>
          <a:bodyPr rtlCol="0"/>
          <a:lstStyle>
            <a:lvl1pPr>
              <a:defRPr sz="675"/>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5243512" y="2571238"/>
            <a:ext cx="3134678" cy="1715531"/>
          </a:xfrm>
        </p:spPr>
        <p:txBody>
          <a:bodyPr rtlCol="0" anchor="ctr">
            <a:noAutofit/>
          </a:bodyPr>
          <a:lstStyle>
            <a:lvl1pPr algn="l">
              <a:defRPr sz="2700" spc="113" baseline="0">
                <a:solidFill>
                  <a:schemeClr val="tx1"/>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4407694" cy="5200650"/>
          </a:xfrm>
          <a:prstGeom prst="rect">
            <a:avLst/>
          </a:prstGeom>
        </p:spPr>
      </p:pic>
    </p:spTree>
    <p:extLst>
      <p:ext uri="{BB962C8B-B14F-4D97-AF65-F5344CB8AC3E}">
        <p14:creationId xmlns:p14="http://schemas.microsoft.com/office/powerpoint/2010/main" val="32286688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0"/>
            <a:ext cx="4186238"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440127" y="1152774"/>
            <a:ext cx="4073978" cy="846301"/>
          </a:xfrm>
        </p:spPr>
        <p:txBody>
          <a:bodyPr rtlCol="0" anchor="t">
            <a:normAutofit/>
          </a:bodyPr>
          <a:lstStyle>
            <a:lvl1pPr>
              <a:defRPr lang="en-US" sz="2100" kern="1200" cap="all" spc="113" baseline="0" dirty="0">
                <a:solidFill>
                  <a:schemeClr val="tx1"/>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1657350" y="0"/>
            <a:ext cx="18288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4441691" y="2469518"/>
            <a:ext cx="4074903" cy="365125"/>
          </a:xfrm>
        </p:spPr>
        <p:txBody>
          <a:bodyPr rtlCol="0">
            <a:normAutofit/>
          </a:bodyPr>
          <a:lstStyle>
            <a:lvl1pPr marL="0" indent="0">
              <a:buNone/>
              <a:defRPr lang="en-US" sz="1500" kern="1200" cap="all" spc="113" baseline="0" dirty="0">
                <a:solidFill>
                  <a:schemeClr val="tx1"/>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4441372" y="2798940"/>
            <a:ext cx="4073978" cy="557950"/>
          </a:xfrm>
        </p:spPr>
        <p:txBody>
          <a:bodyPr rtlCol="0">
            <a:normAutofit/>
          </a:bodyPr>
          <a:lstStyle>
            <a:lvl1pPr marL="0" indent="0">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4441691" y="3569311"/>
            <a:ext cx="4074903" cy="365125"/>
          </a:xfrm>
        </p:spPr>
        <p:txBody>
          <a:bodyPr rtlCol="0">
            <a:normAutofit/>
          </a:bodyPr>
          <a:lstStyle>
            <a:lvl1pPr marL="0" indent="0">
              <a:buNone/>
              <a:defRPr lang="en-US" sz="1500" kern="1200" cap="all" spc="113" baseline="0" dirty="0">
                <a:solidFill>
                  <a:schemeClr val="tx1"/>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4441372" y="3898736"/>
            <a:ext cx="4073978" cy="557950"/>
          </a:xfrm>
        </p:spPr>
        <p:txBody>
          <a:bodyPr rtlCol="0">
            <a:normAutofit/>
          </a:bodyPr>
          <a:lstStyle>
            <a:lvl1pPr marL="0" indent="0">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4441691" y="4669110"/>
            <a:ext cx="4074903" cy="365125"/>
          </a:xfrm>
        </p:spPr>
        <p:txBody>
          <a:bodyPr rtlCol="0">
            <a:normAutofit/>
          </a:bodyPr>
          <a:lstStyle>
            <a:lvl1pPr marL="0" indent="0">
              <a:buNone/>
              <a:defRPr lang="en-US" sz="1500" kern="1200" cap="all" spc="113" baseline="0" dirty="0">
                <a:solidFill>
                  <a:schemeClr val="tx1"/>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4441372" y="4998532"/>
            <a:ext cx="4073978" cy="557950"/>
          </a:xfrm>
        </p:spPr>
        <p:txBody>
          <a:bodyPr rtlCol="0">
            <a:normAutofit/>
          </a:bodyPr>
          <a:lstStyle>
            <a:lvl1pPr marL="0" indent="0">
              <a:lnSpc>
                <a:spcPct val="100000"/>
              </a:lnSpc>
              <a:buFont typeface="Arial" panose="020B0604020202020204" pitchFamily="34" charset="0"/>
              <a:buNone/>
              <a:defRPr sz="1050">
                <a:solidFill>
                  <a:schemeClr val="tx1"/>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4439761" y="6356353"/>
            <a:ext cx="710637" cy="365125"/>
          </a:xfrm>
        </p:spPr>
        <p:txBody>
          <a:bodyPr rtlCol="0"/>
          <a:lstStyle>
            <a:lvl1pPr>
              <a:defRPr sz="675"/>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5371467" y="6356353"/>
            <a:ext cx="2432957" cy="365125"/>
          </a:xfrm>
        </p:spPr>
        <p:txBody>
          <a:bodyPr rtlCol="0"/>
          <a:lstStyle>
            <a:lvl1pPr>
              <a:defRPr sz="675"/>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8025494" y="6356353"/>
            <a:ext cx="489857" cy="365125"/>
          </a:xfrm>
        </p:spPr>
        <p:txBody>
          <a:bodyPr rtlCol="0"/>
          <a:lstStyle>
            <a:lvl1pPr>
              <a:defRPr sz="675"/>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701" r:id="rId3"/>
    <p:sldLayoutId id="2147483670" r:id="rId4"/>
    <p:sldLayoutId id="2147483688" r:id="rId5"/>
    <p:sldLayoutId id="2147483694" r:id="rId6"/>
    <p:sldLayoutId id="2147483697" r:id="rId7"/>
    <p:sldLayoutId id="2147483673" r:id="rId8"/>
    <p:sldLayoutId id="2147483676" r:id="rId9"/>
    <p:sldLayoutId id="2147483672" r:id="rId10"/>
    <p:sldLayoutId id="2147483699" r:id="rId11"/>
    <p:sldLayoutId id="2147483671" r:id="rId12"/>
    <p:sldLayoutId id="2147483685" r:id="rId13"/>
    <p:sldLayoutId id="2147483700" r:id="rId14"/>
    <p:sldLayoutId id="2147483679" r:id="rId15"/>
    <p:sldLayoutId id="2147483692" r:id="rId16"/>
    <p:sldLayoutId id="2147483681" r:id="rId17"/>
    <p:sldLayoutId id="2147483674" r:id="rId18"/>
    <p:sldLayoutId id="2147483675" r:id="rId19"/>
    <p:sldLayoutId id="2147483696" r:id="rId20"/>
    <p:sldLayoutId id="2147483677" r:id="rId21"/>
    <p:sldLayoutId id="2147483678" r:id="rId22"/>
  </p:sldLayoutIdLst>
  <p:hf hdr="0"/>
  <p:txStyles>
    <p:titleStyle>
      <a:lvl1pPr algn="l" defTabSz="685800" rtl="0" eaLnBrk="1" latinLnBrk="0" hangingPunct="1">
        <a:lnSpc>
          <a:spcPct val="90000"/>
        </a:lnSpc>
        <a:spcBef>
          <a:spcPct val="0"/>
        </a:spcBef>
        <a:buNone/>
        <a:defRPr sz="3300" kern="1200" cap="all"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32.jpg"/><Relationship Id="rId7" Type="http://schemas.openxmlformats.org/officeDocument/2006/relationships/image" Target="../media/image36.jp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35.jpg"/><Relationship Id="rId5" Type="http://schemas.openxmlformats.org/officeDocument/2006/relationships/image" Target="../media/image34.jpg"/><Relationship Id="rId10" Type="http://schemas.openxmlformats.org/officeDocument/2006/relationships/image" Target="../media/image39.jpg"/><Relationship Id="rId4" Type="http://schemas.openxmlformats.org/officeDocument/2006/relationships/image" Target="../media/image33.jpg"/><Relationship Id="rId9" Type="http://schemas.openxmlformats.org/officeDocument/2006/relationships/image" Target="../media/image38.jpg"/></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812032" y="4183380"/>
            <a:ext cx="3706328" cy="841652"/>
          </a:xfrm>
        </p:spPr>
        <p:txBody>
          <a:bodyPr rtlCol="0"/>
          <a:lstStyle/>
          <a:p>
            <a:pPr rtl="0"/>
            <a:r>
              <a:rPr lang="en-GB"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812031" y="5047418"/>
            <a:ext cx="3706328" cy="297495"/>
          </a:xfrm>
        </p:spPr>
        <p:txBody>
          <a:bodyPr rtlCol="0"/>
          <a:lstStyle/>
          <a:p>
            <a:pPr rtl="0"/>
            <a:r>
              <a:rPr lang="en-GB"/>
              <a:t>Mirjam Nilsson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413867" y="1526385"/>
            <a:ext cx="6316266" cy="994172"/>
          </a:xfrm>
        </p:spPr>
        <p:txBody>
          <a:bodyPr rtlCol="0"/>
          <a:lstStyle/>
          <a:p>
            <a:pPr rtl="0"/>
            <a:r>
              <a:rPr lang="en-GB"/>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1547893" y="3155711"/>
            <a:ext cx="930728" cy="617934"/>
          </a:xfrm>
        </p:spPr>
        <p:txBody>
          <a:bodyPr rtlCol="0"/>
          <a:lstStyle/>
          <a:p>
            <a:pPr rtl="0"/>
            <a:r>
              <a:rPr lang="en-GB"/>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4106638" y="3155711"/>
            <a:ext cx="930728" cy="617934"/>
          </a:xfrm>
        </p:spPr>
        <p:txBody>
          <a:bodyPr rtlCol="0"/>
          <a:lstStyle/>
          <a:p>
            <a:pPr rtl="0"/>
            <a:r>
              <a:rPr lang="en-GB"/>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6665383" y="3155711"/>
            <a:ext cx="930728" cy="617934"/>
          </a:xfrm>
        </p:spPr>
        <p:txBody>
          <a:bodyPr rtlCol="0"/>
          <a:lstStyle/>
          <a:p>
            <a:pPr rtl="0"/>
            <a:r>
              <a:rPr lang="en-GB"/>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847275" y="4475393"/>
            <a:ext cx="2343070" cy="347195"/>
          </a:xfrm>
        </p:spPr>
        <p:txBody>
          <a:bodyPr rtlCol="0"/>
          <a:lstStyle/>
          <a:p>
            <a:pPr rtl="0"/>
            <a:r>
              <a:rPr lang="en-GB"/>
              <a:t>Opportunity to build</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847275" y="4817824"/>
            <a:ext cx="2343070" cy="347195"/>
          </a:xfrm>
        </p:spPr>
        <p:txBody>
          <a:bodyPr rtlCol="0"/>
          <a:lstStyle/>
          <a:p>
            <a:pPr rtl="0"/>
            <a:r>
              <a:rPr lang="en-GB"/>
              <a:t>Addressable market</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3394698" y="4475393"/>
            <a:ext cx="2354609" cy="347195"/>
          </a:xfrm>
        </p:spPr>
        <p:txBody>
          <a:bodyPr rtlCol="0"/>
          <a:lstStyle/>
          <a:p>
            <a:pPr rtl="0"/>
            <a:r>
              <a:rPr lang="en-GB"/>
              <a:t>Freedom to invent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3394698" y="4817824"/>
            <a:ext cx="2354609" cy="347195"/>
          </a:xfrm>
        </p:spPr>
        <p:txBody>
          <a:bodyPr rtlCol="0"/>
          <a:lstStyle/>
          <a:p>
            <a:pPr rtl="0"/>
            <a:r>
              <a:rPr lang="en-GB"/>
              <a:t>Serviceable market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5953659" y="4475393"/>
            <a:ext cx="2343070" cy="347195"/>
          </a:xfrm>
        </p:spPr>
        <p:txBody>
          <a:bodyPr rtlCol="0"/>
          <a:lstStyle/>
          <a:p>
            <a:pPr rtl="0"/>
            <a:r>
              <a:rPr lang="en-GB"/>
              <a:t>Few competitors</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5953659" y="4817824"/>
            <a:ext cx="2343070" cy="347195"/>
          </a:xfrm>
        </p:spPr>
        <p:txBody>
          <a:bodyPr rtlCol="0"/>
          <a:lstStyle/>
          <a:p>
            <a:pPr rtl="0"/>
            <a:r>
              <a:rPr lang="en-GB"/>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628650" y="5624514"/>
            <a:ext cx="2057400" cy="273844"/>
          </a:xfrm>
        </p:spPr>
        <p:txBody>
          <a:bodyPr rtlCol="0"/>
          <a:lstStyle/>
          <a:p>
            <a:pPr rtl="0"/>
            <a:r>
              <a:rPr lang="en-GB"/>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3028950" y="5624514"/>
            <a:ext cx="3086100" cy="273844"/>
          </a:xfrm>
        </p:spPr>
        <p:txBody>
          <a:bodyPr rtlCol="0"/>
          <a:lstStyle/>
          <a:p>
            <a:pPr rtl="0"/>
            <a:r>
              <a:rPr lang="en-GB"/>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6457950" y="5624514"/>
            <a:ext cx="2057400" cy="273844"/>
          </a:xfrm>
        </p:spPr>
        <p:txBody>
          <a:bodyPr rtlCol="0"/>
          <a:lstStyle/>
          <a:p>
            <a:pPr rtl="0"/>
            <a:fld id="{B5CEABB6-07DC-46E8-9B57-56EC44A396E5}" type="slidenum">
              <a:rPr lang="en-GB" smtClean="0"/>
              <a:pPr rtl="0"/>
              <a:t>10</a:t>
            </a:fld>
            <a:endParaRPr lang="en-GB"/>
          </a:p>
        </p:txBody>
      </p:sp>
    </p:spTree>
    <p:extLst>
      <p:ext uri="{BB962C8B-B14F-4D97-AF65-F5344CB8AC3E}">
        <p14:creationId xmlns:p14="http://schemas.microsoft.com/office/powerpoint/2010/main" val="404854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200275" y="1526385"/>
            <a:ext cx="6316266" cy="994172"/>
          </a:xfrm>
        </p:spPr>
        <p:txBody>
          <a:bodyPr rtlCol="0"/>
          <a:lstStyle/>
          <a:p>
            <a:pPr rtl="0"/>
            <a:r>
              <a:rPr lang="en-GB"/>
              <a:t>OUR COMPETITION</a:t>
            </a:r>
            <a:endParaRPr lang="en-GB" dirty="0"/>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200275" y="2939952"/>
            <a:ext cx="2943225" cy="617934"/>
          </a:xfrm>
        </p:spPr>
        <p:txBody>
          <a:bodyPr rtlCol="0"/>
          <a:lstStyle/>
          <a:p>
            <a:pPr rtl="0"/>
            <a:r>
              <a:rPr lang="en-GB"/>
              <a:t>CONTOSO</a:t>
            </a:r>
            <a:endParaRPr lang="en-GB" dirty="0"/>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200275" y="3733207"/>
            <a:ext cx="2943225" cy="1498400"/>
          </a:xfrm>
        </p:spPr>
        <p:txBody>
          <a:bodyPr vert="horz" lIns="68580" tIns="34290" rIns="68580" bIns="34290" rtlCol="0" anchor="t">
            <a:normAutofit lnSpcReduction="10000"/>
          </a:bodyPr>
          <a:lstStyle/>
          <a:p>
            <a:pPr rtl="0"/>
            <a:r>
              <a:rPr lang="en-GB" noProof="1"/>
              <a:t>Our product is priced below that of other companies on the market</a:t>
            </a:r>
          </a:p>
          <a:p>
            <a:pPr rtl="0"/>
            <a:r>
              <a:rPr lang="en-GB" noProof="1"/>
              <a:t>Design is simple and easy to use, compared to the complex designs of the competitors</a:t>
            </a:r>
          </a:p>
          <a:p>
            <a:pPr rtl="0"/>
            <a:r>
              <a:rPr lang="en-GB"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5557632" y="2939952"/>
            <a:ext cx="2957720" cy="617934"/>
          </a:xfrm>
        </p:spPr>
        <p:txBody>
          <a:bodyPr rtlCol="0"/>
          <a:lstStyle/>
          <a:p>
            <a:pPr rtl="0"/>
            <a:r>
              <a:rPr lang="en-GB"/>
              <a:t>COMPETITORS</a:t>
            </a:r>
            <a:endParaRPr lang="en-GB" dirty="0"/>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5557632" y="3733207"/>
            <a:ext cx="2957720" cy="1498400"/>
          </a:xfrm>
        </p:spPr>
        <p:txBody>
          <a:bodyPr rtlCol="0">
            <a:normAutofit lnSpcReduction="10000"/>
          </a:bodyPr>
          <a:lstStyle/>
          <a:p>
            <a:pPr rtl="0"/>
            <a:r>
              <a:rPr lang="en-GB" b="1" noProof="1"/>
              <a:t>Company A</a:t>
            </a:r>
            <a:br>
              <a:rPr lang="en-GB" noProof="1"/>
            </a:br>
            <a:r>
              <a:rPr lang="en-GB" noProof="1"/>
              <a:t>Product is more expensive</a:t>
            </a:r>
          </a:p>
          <a:p>
            <a:pPr rtl="0"/>
            <a:r>
              <a:rPr lang="en-GB" b="1" noProof="1"/>
              <a:t>Companies B &amp; C </a:t>
            </a:r>
            <a:br>
              <a:rPr lang="en-GB" noProof="1"/>
            </a:br>
            <a:r>
              <a:rPr lang="en-GB" noProof="1"/>
              <a:t>Product is expensive and inconvenient to use</a:t>
            </a:r>
          </a:p>
          <a:p>
            <a:pPr rtl="0"/>
            <a:r>
              <a:rPr lang="en-GB" b="1" noProof="1"/>
              <a:t>Companies D &amp; E</a:t>
            </a:r>
            <a:br>
              <a:rPr lang="en-GB" noProof="1"/>
            </a:br>
            <a:r>
              <a:rPr lang="en-GB"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628650" y="5624514"/>
            <a:ext cx="2057400" cy="273844"/>
          </a:xfrm>
        </p:spPr>
        <p:txBody>
          <a:bodyPr rtlCol="0"/>
          <a:lstStyle/>
          <a:p>
            <a:pPr rtl="0"/>
            <a:r>
              <a:rPr lang="en-GB"/>
              <a:t>20XX</a:t>
            </a:r>
            <a:endParaRPr lang="en-GB" dirty="0"/>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3028950" y="5624514"/>
            <a:ext cx="3086100" cy="273844"/>
          </a:xfrm>
        </p:spPr>
        <p:txBody>
          <a:bodyPr rtlCol="0"/>
          <a:lstStyle/>
          <a:p>
            <a:pPr rtl="0"/>
            <a:r>
              <a:rPr lang="en-GB"/>
              <a:t>Pitch Deck</a:t>
            </a:r>
            <a:endParaRPr lang="en-GB" dirty="0"/>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6457950" y="5624514"/>
            <a:ext cx="2057400" cy="273844"/>
          </a:xfrm>
        </p:spPr>
        <p:txBody>
          <a:bodyPr rtlCol="0"/>
          <a:lstStyle/>
          <a:p>
            <a:pPr rtl="0"/>
            <a:fld id="{B5CEABB6-07DC-46E8-9B57-56EC44A396E5}" type="slidenum">
              <a:rPr lang="en-GB" smtClean="0"/>
              <a:pPr rtl="0"/>
              <a:t>11</a:t>
            </a:fld>
            <a:endParaRPr lang="en-GB" dirty="0"/>
          </a:p>
        </p:txBody>
      </p:sp>
    </p:spTree>
    <p:extLst>
      <p:ext uri="{BB962C8B-B14F-4D97-AF65-F5344CB8AC3E}">
        <p14:creationId xmlns:p14="http://schemas.microsoft.com/office/powerpoint/2010/main" val="105740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628650" y="1131096"/>
            <a:ext cx="7886700" cy="994172"/>
          </a:xfrm>
        </p:spPr>
        <p:txBody>
          <a:bodyPr rtlCol="0"/>
          <a:lstStyle/>
          <a:p>
            <a:pPr rtl="0"/>
            <a:r>
              <a:rPr lang="en-GB"/>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3931890" y="2057212"/>
            <a:ext cx="1280224" cy="369019"/>
          </a:xfrm>
        </p:spPr>
        <p:txBody>
          <a:bodyPr rtlCol="0">
            <a:normAutofit/>
          </a:bodyPr>
          <a:lstStyle/>
          <a:p>
            <a:pPr rtl="0"/>
            <a:r>
              <a:rPr lang="en-GB"/>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2804051" y="2641091"/>
            <a:ext cx="887384" cy="369019"/>
          </a:xfrm>
        </p:spPr>
        <p:txBody>
          <a:bodyPr rtlCol="0">
            <a:normAutofit/>
          </a:bodyPr>
          <a:lstStyle/>
          <a:p>
            <a:pPr rtl="0"/>
            <a:r>
              <a:rPr lang="en-GB"/>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5641704" y="2484199"/>
            <a:ext cx="1280224" cy="786431"/>
          </a:xfrm>
        </p:spPr>
        <p:txBody>
          <a:bodyPr rtlCol="0"/>
          <a:lstStyle/>
          <a:p>
            <a:pPr rtl="0"/>
            <a:r>
              <a:rPr lang="en-GB"/>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691422" y="3503874"/>
            <a:ext cx="1045397" cy="369019"/>
          </a:xfrm>
        </p:spPr>
        <p:txBody>
          <a:bodyPr rtlCol="0"/>
          <a:lstStyle/>
          <a:p>
            <a:pPr rtl="0"/>
            <a:r>
              <a:rPr lang="en-GB"/>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7455339" y="3503874"/>
            <a:ext cx="1035511" cy="369019"/>
          </a:xfrm>
        </p:spPr>
        <p:txBody>
          <a:bodyPr rtlCol="0">
            <a:normAutofit/>
          </a:bodyPr>
          <a:lstStyle/>
          <a:p>
            <a:pPr rtl="0"/>
            <a:r>
              <a:rPr lang="en-GB"/>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1978312" y="4333000"/>
            <a:ext cx="887384" cy="369019"/>
          </a:xfrm>
        </p:spPr>
        <p:txBody>
          <a:bodyPr rtlCol="0"/>
          <a:lstStyle/>
          <a:p>
            <a:pPr rtl="0"/>
            <a:r>
              <a:rPr lang="en-GB"/>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3131420" y="4202147"/>
            <a:ext cx="887384" cy="369019"/>
          </a:xfrm>
        </p:spPr>
        <p:txBody>
          <a:bodyPr rtlCol="0"/>
          <a:lstStyle/>
          <a:p>
            <a:pPr rtl="0"/>
            <a:r>
              <a:rPr lang="en-GB"/>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4914538" y="4098593"/>
            <a:ext cx="887384" cy="369019"/>
          </a:xfrm>
        </p:spPr>
        <p:txBody>
          <a:bodyPr rtlCol="0"/>
          <a:lstStyle/>
          <a:p>
            <a:pPr rtl="0"/>
            <a:r>
              <a:rPr lang="en-GB"/>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3931890" y="4958844"/>
            <a:ext cx="1280224" cy="369019"/>
          </a:xfrm>
        </p:spPr>
        <p:txBody>
          <a:bodyPr rtlCol="0">
            <a:normAutofit/>
          </a:bodyPr>
          <a:lstStyle/>
          <a:p>
            <a:pPr rtl="0"/>
            <a:r>
              <a:rPr lang="en-GB"/>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5851395" y="4754007"/>
            <a:ext cx="887384" cy="369019"/>
          </a:xfrm>
        </p:spPr>
        <p:txBody>
          <a:bodyPr rtlCol="0"/>
          <a:lstStyle/>
          <a:p>
            <a:pPr rtl="0"/>
            <a:r>
              <a:rPr lang="en-GB"/>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628650" y="5624514"/>
            <a:ext cx="2057400" cy="273844"/>
          </a:xfrm>
        </p:spPr>
        <p:txBody>
          <a:bodyPr rtlCol="0"/>
          <a:lstStyle/>
          <a:p>
            <a:pPr rtl="0"/>
            <a:r>
              <a:rPr lang="en-GB"/>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3028950" y="5624514"/>
            <a:ext cx="3086100" cy="273844"/>
          </a:xfrm>
        </p:spPr>
        <p:txBody>
          <a:bodyPr rtlCol="0"/>
          <a:lstStyle/>
          <a:p>
            <a:pPr rtl="0"/>
            <a:r>
              <a:rPr lang="en-GB"/>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6457950" y="5624514"/>
            <a:ext cx="2057400" cy="273844"/>
          </a:xfrm>
        </p:spPr>
        <p:txBody>
          <a:bodyPr rtlCol="0"/>
          <a:lstStyle/>
          <a:p>
            <a:pPr rtl="0"/>
            <a:fld id="{19B51A1E-902D-48AF-9020-955120F399B6}" type="slidenum">
              <a:rPr lang="en-GB" smtClean="0"/>
              <a:pPr rtl="0"/>
              <a:t>12</a:t>
            </a:fld>
            <a:endParaRPr lang="en-GB"/>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3218855" y="2608149"/>
            <a:ext cx="57150" cy="571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35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3546277" y="4173141"/>
            <a:ext cx="57150" cy="571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35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2373341" y="4304110"/>
            <a:ext cx="57150" cy="571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35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5329833" y="4073638"/>
            <a:ext cx="57150" cy="571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35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6266855" y="4725591"/>
            <a:ext cx="57150" cy="571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35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5698051" y="2411999"/>
            <a:ext cx="1139876" cy="951446"/>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tx1"/>
            </a:solidFill>
            <a:prstDash val="solid"/>
            <a:miter/>
          </a:ln>
        </p:spPr>
        <p:txBody>
          <a:bodyPr rtlCol="0" anchor="ctr"/>
          <a:lstStyle/>
          <a:p>
            <a:pPr rtl="0"/>
            <a:endParaRPr lang="en-GB" sz="1350"/>
          </a:p>
        </p:txBody>
      </p:sp>
    </p:spTree>
    <p:extLst>
      <p:ext uri="{BB962C8B-B14F-4D97-AF65-F5344CB8AC3E}">
        <p14:creationId xmlns:p14="http://schemas.microsoft.com/office/powerpoint/2010/main" val="141739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4440129" y="1721830"/>
            <a:ext cx="4073978" cy="634726"/>
          </a:xfrm>
        </p:spPr>
        <p:txBody>
          <a:bodyPr rtlCol="0"/>
          <a:lstStyle/>
          <a:p>
            <a:pPr rtl="0"/>
            <a:r>
              <a:rPr lang="en-GB"/>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4441691" y="2709388"/>
            <a:ext cx="4074903" cy="273844"/>
          </a:xfrm>
        </p:spPr>
        <p:txBody>
          <a:bodyPr vert="horz" lIns="68580" tIns="34290" rIns="68580" bIns="34290" rtlCol="0" anchor="t">
            <a:normAutofit lnSpcReduction="10000"/>
          </a:bodyPr>
          <a:lstStyle/>
          <a:p>
            <a:pPr rtl="0"/>
            <a:r>
              <a:rPr lang="en-GB"/>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4441373" y="2956455"/>
            <a:ext cx="4073978" cy="418463"/>
          </a:xfrm>
        </p:spPr>
        <p:txBody>
          <a:bodyPr rtlCol="0">
            <a:normAutofit/>
          </a:bodyPr>
          <a:lstStyle/>
          <a:p>
            <a:pPr rtl="0"/>
            <a:r>
              <a:rPr lang="en-GB"/>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4441691" y="3534235"/>
            <a:ext cx="4074903" cy="273844"/>
          </a:xfrm>
        </p:spPr>
        <p:txBody>
          <a:bodyPr rtlCol="0">
            <a:normAutofit fontScale="92500" lnSpcReduction="10000"/>
          </a:bodyPr>
          <a:lstStyle/>
          <a:p>
            <a:pPr rtl="0"/>
            <a:r>
              <a:rPr lang="en-GB"/>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4441373" y="3781302"/>
            <a:ext cx="4073978" cy="418463"/>
          </a:xfrm>
        </p:spPr>
        <p:txBody>
          <a:bodyPr rtlCol="0"/>
          <a:lstStyle/>
          <a:p>
            <a:pPr rtl="0"/>
            <a:r>
              <a:rPr lang="en-GB"/>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4441691" y="4359082"/>
            <a:ext cx="4074903" cy="273844"/>
          </a:xfrm>
        </p:spPr>
        <p:txBody>
          <a:bodyPr rtlCol="0">
            <a:normAutofit fontScale="92500" lnSpcReduction="10000"/>
          </a:bodyPr>
          <a:lstStyle/>
          <a:p>
            <a:pPr rtl="0"/>
            <a:r>
              <a:rPr lang="en-GB"/>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4441373" y="4606149"/>
            <a:ext cx="4073978" cy="418463"/>
          </a:xfrm>
        </p:spPr>
        <p:txBody>
          <a:bodyPr rtlCol="0">
            <a:normAutofit/>
          </a:bodyPr>
          <a:lstStyle/>
          <a:p>
            <a:pPr rtl="0"/>
            <a:r>
              <a:rPr lang="en-GB"/>
              <a:t>Gather feedback and adjust product design as necessary</a:t>
            </a:r>
          </a:p>
          <a:p>
            <a:pPr rtl="0"/>
            <a:endParaRPr lang="en-GB"/>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628650" y="5624514"/>
            <a:ext cx="2057400" cy="273844"/>
          </a:xfrm>
        </p:spPr>
        <p:txBody>
          <a:bodyPr rtlCol="0"/>
          <a:lstStyle/>
          <a:p>
            <a:pPr rtl="0"/>
            <a:r>
              <a:rPr lang="en-GB"/>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3028950" y="5624514"/>
            <a:ext cx="3086100" cy="273844"/>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6457950" y="5624514"/>
            <a:ext cx="2057400" cy="273844"/>
          </a:xfrm>
        </p:spPr>
        <p:txBody>
          <a:bodyPr rtlCol="0"/>
          <a:lstStyle/>
          <a:p>
            <a:pPr rtl="0"/>
            <a:fld id="{B5CEABB6-07DC-46E8-9B57-56EC44A396E5}" type="slidenum">
              <a:rPr lang="en-GB" smtClean="0"/>
              <a:pPr rtl="0"/>
              <a:t>13</a:t>
            </a:fld>
            <a:endParaRPr lang="en-GB"/>
          </a:p>
        </p:txBody>
      </p:sp>
    </p:spTree>
    <p:extLst>
      <p:ext uri="{BB962C8B-B14F-4D97-AF65-F5344CB8AC3E}">
        <p14:creationId xmlns:p14="http://schemas.microsoft.com/office/powerpoint/2010/main" val="147210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628650" y="1131096"/>
            <a:ext cx="7886700" cy="994172"/>
          </a:xfrm>
        </p:spPr>
        <p:txBody>
          <a:bodyPr vert="horz" lIns="0" tIns="34290" rIns="68580" bIns="34290" rtlCol="0" anchor="ctr">
            <a:normAutofit/>
          </a:bodyPr>
          <a:lstStyle/>
          <a:p>
            <a:pPr rtl="0"/>
            <a:r>
              <a:rPr lang="en-GB"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561563" y="1878704"/>
            <a:ext cx="5074444" cy="372666"/>
          </a:xfrm>
        </p:spPr>
        <p:txBody>
          <a:bodyPr rtlCol="0"/>
          <a:lstStyle/>
          <a:p>
            <a:pPr rtl="0"/>
            <a:r>
              <a:rPr lang="en-GB"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380831399"/>
              </p:ext>
            </p:extLst>
          </p:nvPr>
        </p:nvGraphicFramePr>
        <p:xfrm>
          <a:off x="628651" y="2571750"/>
          <a:ext cx="4574288" cy="2627763"/>
        </p:xfrm>
        <a:graphic>
          <a:graphicData uri="http://schemas.openxmlformats.org/drawingml/2006/table">
            <a:tbl>
              <a:tblPr firstRow="1" bandRow="1">
                <a:tableStyleId>{5C22544A-7EE6-4342-B048-85BDC9FD1C3A}</a:tableStyleId>
              </a:tblPr>
              <a:tblGrid>
                <a:gridCol w="1183973">
                  <a:extLst>
                    <a:ext uri="{9D8B030D-6E8A-4147-A177-3AD203B41FA5}">
                      <a16:colId xmlns:a16="http://schemas.microsoft.com/office/drawing/2014/main" val="544038161"/>
                    </a:ext>
                  </a:extLst>
                </a:gridCol>
                <a:gridCol w="847579">
                  <a:extLst>
                    <a:ext uri="{9D8B030D-6E8A-4147-A177-3AD203B41FA5}">
                      <a16:colId xmlns:a16="http://schemas.microsoft.com/office/drawing/2014/main" val="2284043154"/>
                    </a:ext>
                  </a:extLst>
                </a:gridCol>
                <a:gridCol w="847579">
                  <a:extLst>
                    <a:ext uri="{9D8B030D-6E8A-4147-A177-3AD203B41FA5}">
                      <a16:colId xmlns:a16="http://schemas.microsoft.com/office/drawing/2014/main" val="2987712514"/>
                    </a:ext>
                  </a:extLst>
                </a:gridCol>
                <a:gridCol w="847579">
                  <a:extLst>
                    <a:ext uri="{9D8B030D-6E8A-4147-A177-3AD203B41FA5}">
                      <a16:colId xmlns:a16="http://schemas.microsoft.com/office/drawing/2014/main" val="1068233346"/>
                    </a:ext>
                  </a:extLst>
                </a:gridCol>
                <a:gridCol w="847579">
                  <a:extLst>
                    <a:ext uri="{9D8B030D-6E8A-4147-A177-3AD203B41FA5}">
                      <a16:colId xmlns:a16="http://schemas.microsoft.com/office/drawing/2014/main" val="3019130451"/>
                    </a:ext>
                  </a:extLst>
                </a:gridCol>
              </a:tblGrid>
              <a:tr h="231581">
                <a:tc>
                  <a:txBody>
                    <a:bodyPr/>
                    <a:lstStyle/>
                    <a:p>
                      <a:pPr algn="r" rtl="0"/>
                      <a:r>
                        <a:rPr lang="en-GB" sz="1100" b="0" cap="all" spc="150" noProof="0">
                          <a:solidFill>
                            <a:schemeClr val="bg1"/>
                          </a:solidFill>
                          <a:latin typeface="+mj-lt"/>
                        </a:rPr>
                        <a:t>Key Metrics</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rtl="0"/>
                      <a:endParaRPr lang="en-GB" sz="1100" b="0" cap="all" spc="150" baseline="0" noProof="0">
                        <a:solidFill>
                          <a:schemeClr val="bg1"/>
                        </a:solidFill>
                        <a:latin typeface="+mj-lt"/>
                      </a:endParaRP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rtl="0"/>
                      <a:endParaRPr lang="en-GB" sz="1100" b="0" cap="all" spc="150" baseline="0" noProof="0">
                        <a:solidFill>
                          <a:schemeClr val="bg1"/>
                        </a:solidFill>
                        <a:latin typeface="+mj-lt"/>
                      </a:endParaRP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rtl="0"/>
                      <a:endParaRPr lang="en-GB" sz="1100" b="0" cap="all" spc="150" baseline="0" noProof="0">
                        <a:solidFill>
                          <a:schemeClr val="bg1"/>
                        </a:solidFill>
                        <a:latin typeface="+mj-lt"/>
                      </a:endParaRP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rtl="0"/>
                      <a:endParaRPr lang="en-GB" sz="1100" b="0" cap="all" spc="150" baseline="0" noProof="0">
                        <a:solidFill>
                          <a:schemeClr val="bg1"/>
                        </a:solidFill>
                        <a:latin typeface="+mj-lt"/>
                      </a:endParaRP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723065677"/>
                  </a:ext>
                </a:extLst>
              </a:tr>
              <a:tr h="479237">
                <a:tc>
                  <a:txBody>
                    <a:bodyPr/>
                    <a:lstStyle/>
                    <a:p>
                      <a:pPr algn="ctr" rtl="0"/>
                      <a:endParaRPr lang="en-GB" sz="900" noProof="0">
                        <a:solidFill>
                          <a:schemeClr val="tx1"/>
                        </a:solidFill>
                      </a:endParaRPr>
                    </a:p>
                  </a:txBody>
                  <a:tcPr marL="68580" marR="68580" marT="34290" marB="34290"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900" kern="1200" noProof="0">
                          <a:solidFill>
                            <a:schemeClr val="tx1"/>
                          </a:solidFill>
                          <a:latin typeface="+mn-lt"/>
                          <a:ea typeface="+mn-ea"/>
                          <a:cs typeface="+mn-cs"/>
                        </a:rPr>
                        <a:t>Clients</a:t>
                      </a:r>
                    </a:p>
                  </a:txBody>
                  <a:tcPr marL="71390" marR="71390" marT="35695" marB="35695"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900" kern="1200" noProof="0">
                          <a:solidFill>
                            <a:schemeClr val="tx1"/>
                          </a:solidFill>
                          <a:latin typeface="+mn-lt"/>
                          <a:ea typeface="+mn-ea"/>
                          <a:cs typeface="+mn-cs"/>
                        </a:rPr>
                        <a:t>Orders</a:t>
                      </a:r>
                    </a:p>
                  </a:txBody>
                  <a:tcPr marL="71390" marR="71390" marT="35695" marB="35695"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900" kern="1200" noProof="0">
                          <a:solidFill>
                            <a:schemeClr val="tx1"/>
                          </a:solidFill>
                          <a:latin typeface="+mn-lt"/>
                          <a:ea typeface="+mn-ea"/>
                          <a:cs typeface="+mn-cs"/>
                        </a:rPr>
                        <a:t>Gross revenue</a:t>
                      </a:r>
                    </a:p>
                  </a:txBody>
                  <a:tcPr marL="71390" marR="71390" marT="35695" marB="35695"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900" kern="1200" noProof="0">
                          <a:solidFill>
                            <a:schemeClr val="tx1"/>
                          </a:solidFill>
                          <a:latin typeface="+mn-lt"/>
                          <a:ea typeface="+mn-ea"/>
                          <a:cs typeface="+mn-cs"/>
                        </a:rPr>
                        <a:t>Net revenue</a:t>
                      </a:r>
                    </a:p>
                  </a:txBody>
                  <a:tcPr marL="71390" marR="71390" marT="35695" marB="35695"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479237">
                <a:tc>
                  <a:txBody>
                    <a:bodyPr/>
                    <a:lstStyle/>
                    <a:p>
                      <a:pPr algn="ctr" rtl="0"/>
                      <a:r>
                        <a:rPr lang="en-GB" sz="900" noProof="0">
                          <a:solidFill>
                            <a:schemeClr val="tx1"/>
                          </a:solidFill>
                        </a:rPr>
                        <a:t>20XX</a:t>
                      </a:r>
                    </a:p>
                  </a:txBody>
                  <a:tcPr marL="68580" marR="68580" marT="34290" marB="3429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900" noProof="0">
                          <a:solidFill>
                            <a:schemeClr val="tx1"/>
                          </a:solidFill>
                        </a:rPr>
                        <a:t>10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900" noProof="0">
                          <a:solidFill>
                            <a:schemeClr val="tx1"/>
                          </a:solidFill>
                        </a:rPr>
                        <a:t>1100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900" noProof="0">
                          <a:solidFill>
                            <a:schemeClr val="tx1"/>
                          </a:solidFill>
                        </a:rPr>
                        <a:t>£10,000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900" noProof="0">
                          <a:solidFill>
                            <a:schemeClr val="tx1"/>
                          </a:solidFill>
                        </a:rPr>
                        <a:t>£7,000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479237">
                <a:tc>
                  <a:txBody>
                    <a:bodyPr/>
                    <a:lstStyle/>
                    <a:p>
                      <a:pPr algn="ctr" rtl="0"/>
                      <a:r>
                        <a:rPr lang="en-GB" sz="900" noProof="0">
                          <a:solidFill>
                            <a:schemeClr val="tx1"/>
                          </a:solidFill>
                        </a:rPr>
                        <a:t>20XX</a:t>
                      </a:r>
                    </a:p>
                  </a:txBody>
                  <a:tcPr marL="68580" marR="68580" marT="34290" marB="3429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900" noProof="0">
                          <a:solidFill>
                            <a:schemeClr val="tx1"/>
                          </a:solidFill>
                        </a:rPr>
                        <a:t>20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900" noProof="0">
                          <a:solidFill>
                            <a:schemeClr val="tx1"/>
                          </a:solidFill>
                        </a:rPr>
                        <a:t>200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noProof="0">
                          <a:solidFill>
                            <a:schemeClr val="tx1"/>
                          </a:solidFill>
                        </a:rPr>
                        <a:t>£20,000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noProof="0">
                          <a:solidFill>
                            <a:schemeClr val="tx1"/>
                          </a:solidFill>
                        </a:rPr>
                        <a:t>£16,000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479237">
                <a:tc>
                  <a:txBody>
                    <a:bodyPr/>
                    <a:lstStyle/>
                    <a:p>
                      <a:pPr algn="ctr" rtl="0"/>
                      <a:r>
                        <a:rPr lang="en-GB" sz="900" noProof="0">
                          <a:solidFill>
                            <a:schemeClr val="tx1"/>
                          </a:solidFill>
                        </a:rPr>
                        <a:t>20XX</a:t>
                      </a:r>
                    </a:p>
                  </a:txBody>
                  <a:tcPr marL="68580" marR="68580" marT="34290" marB="3429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900" noProof="0">
                          <a:solidFill>
                            <a:schemeClr val="tx1"/>
                          </a:solidFill>
                        </a:rPr>
                        <a:t>30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en-GB" sz="900" noProof="0">
                          <a:solidFill>
                            <a:schemeClr val="tx1"/>
                          </a:solidFill>
                        </a:rPr>
                        <a:t>300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noProof="0">
                          <a:solidFill>
                            <a:schemeClr val="tx1"/>
                          </a:solidFill>
                        </a:rPr>
                        <a:t>£30,000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noProof="0">
                          <a:solidFill>
                            <a:schemeClr val="tx1"/>
                          </a:solidFill>
                        </a:rPr>
                        <a:t>£25,000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479237">
                <a:tc>
                  <a:txBody>
                    <a:bodyPr/>
                    <a:lstStyle/>
                    <a:p>
                      <a:pPr algn="ctr" rtl="0"/>
                      <a:r>
                        <a:rPr lang="en-GB" sz="900" noProof="0">
                          <a:solidFill>
                            <a:schemeClr val="tx1"/>
                          </a:solidFill>
                        </a:rPr>
                        <a:t>20XX</a:t>
                      </a:r>
                    </a:p>
                  </a:txBody>
                  <a:tcPr marL="68580" marR="68580" marT="34290" marB="34290"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en-GB" sz="900" noProof="0">
                          <a:solidFill>
                            <a:schemeClr val="tx1"/>
                          </a:solidFill>
                        </a:rPr>
                        <a:t>40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rtl="0"/>
                      <a:r>
                        <a:rPr lang="en-GB" sz="900" noProof="0">
                          <a:solidFill>
                            <a:schemeClr val="tx1"/>
                          </a:solidFill>
                        </a:rPr>
                        <a:t>400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noProof="0">
                          <a:solidFill>
                            <a:schemeClr val="tx1"/>
                          </a:solidFill>
                        </a:rPr>
                        <a:t>£40,000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900" noProof="0" dirty="0">
                          <a:solidFill>
                            <a:schemeClr val="tx1"/>
                          </a:solidFill>
                        </a:rPr>
                        <a:t>£30,000</a:t>
                      </a:r>
                    </a:p>
                  </a:txBody>
                  <a:tcPr marL="71390" marR="71390" marT="35695" marB="35695"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5893594" y="2570718"/>
            <a:ext cx="2360499" cy="229791"/>
          </a:xfrm>
        </p:spPr>
        <p:txBody>
          <a:bodyPr rtlCol="0">
            <a:normAutofit lnSpcReduction="10000"/>
          </a:bodyPr>
          <a:lstStyle/>
          <a:p>
            <a:pPr rtl="0"/>
            <a:r>
              <a:rPr lang="en-GB"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3739893033"/>
              </p:ext>
            </p:extLst>
          </p:nvPr>
        </p:nvGraphicFramePr>
        <p:xfrm>
          <a:off x="5893596" y="2942037"/>
          <a:ext cx="2361010" cy="2321719"/>
        </p:xfrm>
        <a:graphic>
          <a:graphicData uri="http://schemas.openxmlformats.org/drawingml/2006/chart">
            <c:chart xmlns:c="http://schemas.openxmlformats.org/drawingml/2006/chart" xmlns:r="http://schemas.openxmlformats.org/officeDocument/2006/relationships" r:id="rId3"/>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628650" y="5624514"/>
            <a:ext cx="2057400" cy="273844"/>
          </a:xfrm>
        </p:spPr>
        <p:txBody>
          <a:bodyPr rtlCol="0"/>
          <a:lstStyle/>
          <a:p>
            <a:pPr rtl="0"/>
            <a:r>
              <a:rPr lang="en-GB"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3028950" y="5624514"/>
            <a:ext cx="3086100" cy="273844"/>
          </a:xfrm>
        </p:spPr>
        <p:txBody>
          <a:bodyPr rtlCol="0"/>
          <a:lstStyle/>
          <a:p>
            <a:pPr rtl="0"/>
            <a:r>
              <a:rPr lang="en-GB"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6457950" y="5624514"/>
            <a:ext cx="2057400" cy="273844"/>
          </a:xfrm>
        </p:spPr>
        <p:txBody>
          <a:bodyPr rtlCol="0"/>
          <a:lstStyle/>
          <a:p>
            <a:pPr rtl="0"/>
            <a:fld id="{B5CEABB6-07DC-46E8-9B57-56EC44A396E5}" type="slidenum">
              <a:rPr lang="en-GB" smtClean="0"/>
              <a:pPr rtl="0"/>
              <a:t>14</a:t>
            </a:fld>
            <a:endParaRPr lang="en-GB"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7633609" y="857252"/>
            <a:ext cx="1510393" cy="1061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6564085" y="857252"/>
            <a:ext cx="2579915" cy="4327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3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628650" y="1131096"/>
            <a:ext cx="7886700" cy="994172"/>
          </a:xfrm>
        </p:spPr>
        <p:txBody>
          <a:bodyPr rtlCol="0"/>
          <a:lstStyle/>
          <a:p>
            <a:pPr rtl="0"/>
            <a:r>
              <a:rPr lang="en-GB"/>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1531638" y="2522937"/>
            <a:ext cx="1543050" cy="421481"/>
          </a:xfrm>
          <a:prstGeom prst="rect">
            <a:avLst/>
          </a:prstGeom>
        </p:spPr>
        <p:txBody>
          <a:bodyPr vert="horz" lIns="68580" tIns="34290" rIns="68580" bIns="3429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GB" sz="1050" spc="113" dirty="0">
                <a:latin typeface="+mj-lt"/>
                <a:ea typeface="+mj-ea"/>
                <a:cs typeface="+mj-cs"/>
              </a:rPr>
              <a:t>DRAFT BLUEPRINTS</a:t>
            </a:r>
            <a:endParaRPr lang="en-GB" sz="825"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3892523" y="2521212"/>
            <a:ext cx="1543353" cy="421481"/>
          </a:xfrm>
          <a:prstGeom prst="rect">
            <a:avLst/>
          </a:prstGeom>
        </p:spPr>
        <p:txBody>
          <a:bodyPr vert="horz" lIns="68580" tIns="34290" rIns="68580" bIns="3429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GB" sz="1050" spc="113">
                <a:latin typeface="+mj-lt"/>
                <a:ea typeface="+mj-ea"/>
                <a:cs typeface="+mj-cs"/>
              </a:rPr>
              <a:t>GATHER FEEDBACK</a:t>
            </a:r>
            <a:endParaRPr lang="en-GB" sz="825"/>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6840838" y="2524051"/>
            <a:ext cx="1543353" cy="421481"/>
          </a:xfrm>
          <a:prstGeom prst="rect">
            <a:avLst/>
          </a:prstGeom>
        </p:spPr>
        <p:txBody>
          <a:bodyPr vert="horz" lIns="68580" tIns="34290" rIns="68580" bIns="3429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GB" sz="1050" spc="113" dirty="0">
                <a:latin typeface="+mj-lt"/>
                <a:ea typeface="+mj-ea"/>
                <a:cs typeface="+mj-cs"/>
              </a:rPr>
              <a:t>DELIVER TO CLIENT</a:t>
            </a:r>
            <a:endParaRPr lang="en-GB" sz="825"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685799" y="3373284"/>
            <a:ext cx="548640" cy="342900"/>
          </a:xfrm>
        </p:spPr>
        <p:txBody>
          <a:bodyPr rtlCol="0">
            <a:normAutofit/>
          </a:bodyPr>
          <a:lstStyle/>
          <a:p>
            <a:pPr rtl="0"/>
            <a:r>
              <a:rPr lang="en-GB"/>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474470" y="3483864"/>
            <a:ext cx="480060" cy="151332"/>
          </a:xfrm>
        </p:spPr>
        <p:txBody>
          <a:bodyPr rtlCol="0">
            <a:normAutofit fontScale="70000" lnSpcReduction="20000"/>
          </a:bodyPr>
          <a:lstStyle/>
          <a:p>
            <a:pPr rtl="0"/>
            <a:r>
              <a:rPr lang="en-GB"/>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065410" y="3483864"/>
            <a:ext cx="480060" cy="151332"/>
          </a:xfrm>
        </p:spPr>
        <p:txBody>
          <a:bodyPr rtlCol="0">
            <a:normAutofit fontScale="70000" lnSpcReduction="20000"/>
          </a:bodyPr>
          <a:lstStyle/>
          <a:p>
            <a:pPr rtl="0"/>
            <a:r>
              <a:rPr lang="en-GB"/>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2656350" y="3483864"/>
            <a:ext cx="480060" cy="151332"/>
          </a:xfrm>
        </p:spPr>
        <p:txBody>
          <a:bodyPr rtlCol="0">
            <a:normAutofit fontScale="70000" lnSpcReduction="20000"/>
          </a:bodyPr>
          <a:lstStyle/>
          <a:p>
            <a:pPr rtl="0"/>
            <a:r>
              <a:rPr lang="en-GB"/>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3247290" y="3483864"/>
            <a:ext cx="480060" cy="151332"/>
          </a:xfrm>
        </p:spPr>
        <p:txBody>
          <a:bodyPr rtlCol="0">
            <a:normAutofit fontScale="70000" lnSpcReduction="20000"/>
          </a:bodyPr>
          <a:lstStyle/>
          <a:p>
            <a:pPr rtl="0"/>
            <a:r>
              <a:rPr lang="en-GB"/>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3838230" y="3483864"/>
            <a:ext cx="480060" cy="151332"/>
          </a:xfrm>
        </p:spPr>
        <p:txBody>
          <a:bodyPr rtlCol="0">
            <a:normAutofit fontScale="70000" lnSpcReduction="20000"/>
          </a:bodyPr>
          <a:lstStyle/>
          <a:p>
            <a:pPr rtl="0"/>
            <a:r>
              <a:rPr lang="en-GB"/>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4429170" y="3483864"/>
            <a:ext cx="480060" cy="151332"/>
          </a:xfrm>
        </p:spPr>
        <p:txBody>
          <a:bodyPr rtlCol="0">
            <a:normAutofit fontScale="70000" lnSpcReduction="20000"/>
          </a:bodyPr>
          <a:lstStyle/>
          <a:p>
            <a:pPr rtl="0"/>
            <a:r>
              <a:rPr lang="en-GB"/>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5020110" y="3483864"/>
            <a:ext cx="480060" cy="151332"/>
          </a:xfrm>
        </p:spPr>
        <p:txBody>
          <a:bodyPr rtlCol="0">
            <a:normAutofit fontScale="70000" lnSpcReduction="20000"/>
          </a:bodyPr>
          <a:lstStyle/>
          <a:p>
            <a:pPr rtl="0"/>
            <a:r>
              <a:rPr lang="en-GB"/>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5611050" y="3483864"/>
            <a:ext cx="480060" cy="151332"/>
          </a:xfrm>
        </p:spPr>
        <p:txBody>
          <a:bodyPr rtlCol="0">
            <a:normAutofit fontScale="70000" lnSpcReduction="20000"/>
          </a:bodyPr>
          <a:lstStyle/>
          <a:p>
            <a:pPr rtl="0"/>
            <a:r>
              <a:rPr lang="en-GB"/>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6201990" y="3483864"/>
            <a:ext cx="480060" cy="151332"/>
          </a:xfrm>
        </p:spPr>
        <p:txBody>
          <a:bodyPr rtlCol="0">
            <a:normAutofit fontScale="70000" lnSpcReduction="20000"/>
          </a:bodyPr>
          <a:lstStyle/>
          <a:p>
            <a:pPr rtl="0"/>
            <a:r>
              <a:rPr lang="en-GB"/>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6792930" y="3483864"/>
            <a:ext cx="480060" cy="151332"/>
          </a:xfrm>
        </p:spPr>
        <p:txBody>
          <a:bodyPr rtlCol="0">
            <a:normAutofit fontScale="70000" lnSpcReduction="20000"/>
          </a:bodyPr>
          <a:lstStyle/>
          <a:p>
            <a:pPr rtl="0"/>
            <a:r>
              <a:rPr lang="en-GB"/>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7383870" y="3483864"/>
            <a:ext cx="480060" cy="151332"/>
          </a:xfrm>
        </p:spPr>
        <p:txBody>
          <a:bodyPr rtlCol="0">
            <a:normAutofit fontScale="70000" lnSpcReduction="20000"/>
          </a:bodyPr>
          <a:lstStyle/>
          <a:p>
            <a:pPr rtl="0"/>
            <a:r>
              <a:rPr lang="en-GB"/>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7974814" y="3483864"/>
            <a:ext cx="480060" cy="151332"/>
          </a:xfrm>
        </p:spPr>
        <p:txBody>
          <a:bodyPr rtlCol="0">
            <a:normAutofit fontScale="70000" lnSpcReduction="20000"/>
          </a:bodyPr>
          <a:lstStyle/>
          <a:p>
            <a:pPr rtl="0"/>
            <a:r>
              <a:rPr lang="en-GB"/>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685800" y="4076601"/>
            <a:ext cx="548640" cy="342900"/>
          </a:xfrm>
        </p:spPr>
        <p:txBody>
          <a:bodyPr rtlCol="0">
            <a:normAutofit/>
          </a:bodyPr>
          <a:lstStyle/>
          <a:p>
            <a:pPr rtl="0"/>
            <a:r>
              <a:rPr lang="en-GB"/>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477436" y="4176522"/>
            <a:ext cx="480060" cy="151332"/>
          </a:xfrm>
        </p:spPr>
        <p:txBody>
          <a:bodyPr rtlCol="0">
            <a:normAutofit fontScale="70000" lnSpcReduction="20000"/>
          </a:bodyPr>
          <a:lstStyle/>
          <a:p>
            <a:pPr rtl="0"/>
            <a:r>
              <a:rPr lang="en-GB"/>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068202" y="4176522"/>
            <a:ext cx="480060" cy="151332"/>
          </a:xfrm>
        </p:spPr>
        <p:txBody>
          <a:bodyPr rtlCol="0">
            <a:normAutofit fontScale="70000" lnSpcReduction="20000"/>
          </a:bodyPr>
          <a:lstStyle/>
          <a:p>
            <a:pPr rtl="0"/>
            <a:r>
              <a:rPr lang="en-GB"/>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2658967" y="4176522"/>
            <a:ext cx="480060" cy="151332"/>
          </a:xfrm>
        </p:spPr>
        <p:txBody>
          <a:bodyPr rtlCol="0">
            <a:normAutofit fontScale="70000" lnSpcReduction="20000"/>
          </a:bodyPr>
          <a:lstStyle/>
          <a:p>
            <a:pPr rtl="0"/>
            <a:r>
              <a:rPr lang="en-GB"/>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3249732" y="4176522"/>
            <a:ext cx="480060" cy="151332"/>
          </a:xfrm>
        </p:spPr>
        <p:txBody>
          <a:bodyPr rtlCol="0">
            <a:normAutofit fontScale="70000" lnSpcReduction="20000"/>
          </a:bodyPr>
          <a:lstStyle/>
          <a:p>
            <a:pPr rtl="0"/>
            <a:r>
              <a:rPr lang="en-GB"/>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3840497" y="4176522"/>
            <a:ext cx="480060" cy="151332"/>
          </a:xfrm>
        </p:spPr>
        <p:txBody>
          <a:bodyPr rtlCol="0">
            <a:normAutofit fontScale="70000" lnSpcReduction="20000"/>
          </a:bodyPr>
          <a:lstStyle/>
          <a:p>
            <a:pPr rtl="0"/>
            <a:r>
              <a:rPr lang="en-GB"/>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4431263" y="4176522"/>
            <a:ext cx="480060" cy="151332"/>
          </a:xfrm>
        </p:spPr>
        <p:txBody>
          <a:bodyPr rtlCol="0">
            <a:normAutofit fontScale="70000" lnSpcReduction="20000"/>
          </a:bodyPr>
          <a:lstStyle/>
          <a:p>
            <a:pPr rtl="0"/>
            <a:r>
              <a:rPr lang="en-GB"/>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5022028" y="4176522"/>
            <a:ext cx="480060" cy="151332"/>
          </a:xfrm>
        </p:spPr>
        <p:txBody>
          <a:bodyPr rtlCol="0">
            <a:normAutofit fontScale="70000" lnSpcReduction="20000"/>
          </a:bodyPr>
          <a:lstStyle/>
          <a:p>
            <a:pPr rtl="0"/>
            <a:r>
              <a:rPr lang="en-GB"/>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5612793" y="4176522"/>
            <a:ext cx="480060" cy="151332"/>
          </a:xfrm>
        </p:spPr>
        <p:txBody>
          <a:bodyPr rtlCol="0">
            <a:normAutofit fontScale="70000" lnSpcReduction="20000"/>
          </a:bodyPr>
          <a:lstStyle/>
          <a:p>
            <a:pPr rtl="0"/>
            <a:r>
              <a:rPr lang="en-GB"/>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6203558" y="4176522"/>
            <a:ext cx="480060" cy="151332"/>
          </a:xfrm>
        </p:spPr>
        <p:txBody>
          <a:bodyPr rtlCol="0">
            <a:normAutofit fontScale="70000" lnSpcReduction="20000"/>
          </a:bodyPr>
          <a:lstStyle/>
          <a:p>
            <a:pPr rtl="0"/>
            <a:r>
              <a:rPr lang="en-GB"/>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6794324" y="4176522"/>
            <a:ext cx="480060" cy="151332"/>
          </a:xfrm>
        </p:spPr>
        <p:txBody>
          <a:bodyPr rtlCol="0">
            <a:normAutofit fontScale="70000" lnSpcReduction="20000"/>
          </a:bodyPr>
          <a:lstStyle/>
          <a:p>
            <a:pPr rtl="0"/>
            <a:r>
              <a:rPr lang="en-GB"/>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7385089" y="4176522"/>
            <a:ext cx="480060" cy="151332"/>
          </a:xfrm>
        </p:spPr>
        <p:txBody>
          <a:bodyPr rtlCol="0">
            <a:normAutofit fontScale="70000" lnSpcReduction="20000"/>
          </a:bodyPr>
          <a:lstStyle/>
          <a:p>
            <a:pPr rtl="0"/>
            <a:r>
              <a:rPr lang="en-GB"/>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7975854" y="4176522"/>
            <a:ext cx="480060" cy="151332"/>
          </a:xfrm>
        </p:spPr>
        <p:txBody>
          <a:bodyPr rtlCol="0">
            <a:normAutofit fontScale="70000" lnSpcReduction="20000"/>
          </a:bodyPr>
          <a:lstStyle/>
          <a:p>
            <a:pPr rtl="0"/>
            <a:r>
              <a:rPr lang="en-GB"/>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2305440" y="3035657"/>
            <a:ext cx="2792" cy="4000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4664202" y="3033623"/>
            <a:ext cx="5000" cy="40351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7612514" y="3036464"/>
            <a:ext cx="0" cy="39924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110636" y="3435707"/>
            <a:ext cx="395194" cy="20619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35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4471605" y="3437141"/>
            <a:ext cx="395194" cy="20619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35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7414919" y="3435707"/>
            <a:ext cx="395194" cy="20619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35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775678" y="4762026"/>
            <a:ext cx="1880672" cy="42148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GB" sz="1050" spc="113" dirty="0">
                <a:latin typeface="+mj-lt"/>
                <a:ea typeface="+mj-ea"/>
                <a:cs typeface="+mj-cs"/>
              </a:rPr>
              <a:t>RUN FOCUS GROUPS</a:t>
            </a:r>
            <a:endParaRPr lang="en-GB" sz="825"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1714502" y="4336334"/>
            <a:ext cx="1514" cy="40341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3304989" y="4762026"/>
            <a:ext cx="1543353" cy="42148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GB" sz="1050" spc="113" dirty="0">
                <a:latin typeface="+mj-lt"/>
                <a:ea typeface="+mj-ea"/>
                <a:cs typeface="+mj-cs"/>
              </a:rPr>
              <a:t>TEST DESIGN</a:t>
            </a:r>
            <a:endParaRPr lang="en-GB" sz="825"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4075722" y="4336334"/>
            <a:ext cx="946" cy="40341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5686274" y="4762026"/>
            <a:ext cx="1543353" cy="421481"/>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en-GB" sz="1050" spc="113" dirty="0">
                <a:latin typeface="+mj-lt"/>
                <a:ea typeface="+mj-ea"/>
                <a:cs typeface="+mj-cs"/>
              </a:rPr>
              <a:t>LAUNCH DESIGN</a:t>
            </a:r>
            <a:endParaRPr lang="en-GB" sz="825"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6443954" y="4336334"/>
            <a:ext cx="0" cy="40341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1516905" y="4130136"/>
            <a:ext cx="395194" cy="20619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35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3878124" y="4130136"/>
            <a:ext cx="395194" cy="20619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35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6246358" y="4130136"/>
            <a:ext cx="395194" cy="206196"/>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35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628650" y="5624514"/>
            <a:ext cx="2057400" cy="273844"/>
          </a:xfrm>
        </p:spPr>
        <p:txBody>
          <a:bodyPr rtlCol="0"/>
          <a:lstStyle/>
          <a:p>
            <a:pPr rtl="0"/>
            <a:r>
              <a:rPr lang="en-GB"/>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3028950" y="5624514"/>
            <a:ext cx="3086100" cy="273844"/>
          </a:xfrm>
        </p:spPr>
        <p:txBody>
          <a:bodyPr rtlCol="0"/>
          <a:lstStyle/>
          <a:p>
            <a:pPr rtl="0"/>
            <a:r>
              <a:rPr lang="en-GB"/>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6457950" y="5624514"/>
            <a:ext cx="2057400" cy="273844"/>
          </a:xfrm>
        </p:spPr>
        <p:txBody>
          <a:bodyPr rtlCol="0"/>
          <a:lstStyle/>
          <a:p>
            <a:pPr rtl="0"/>
            <a:fld id="{19B51A1E-902D-48AF-9020-955120F399B6}" type="slidenum">
              <a:rPr lang="en-GB" smtClean="0"/>
              <a:pPr rtl="0"/>
              <a:t>15</a:t>
            </a:fld>
            <a:endParaRPr lang="en-GB"/>
          </a:p>
        </p:txBody>
      </p:sp>
    </p:spTree>
    <p:extLst>
      <p:ext uri="{BB962C8B-B14F-4D97-AF65-F5344CB8AC3E}">
        <p14:creationId xmlns:p14="http://schemas.microsoft.com/office/powerpoint/2010/main" val="57897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628650" y="1131096"/>
            <a:ext cx="7886700" cy="994172"/>
          </a:xfrm>
        </p:spPr>
        <p:txBody>
          <a:bodyPr rtlCol="0" anchor="ctr">
            <a:normAutofit/>
          </a:bodyPr>
          <a:lstStyle/>
          <a:p>
            <a:pPr rtl="0"/>
            <a:r>
              <a:rPr lang="en-GB"/>
              <a:t>FINANCIALS</a:t>
            </a:r>
          </a:p>
        </p:txBody>
      </p:sp>
      <p:graphicFrame>
        <p:nvGraphicFramePr>
          <p:cNvPr id="17" name="Table 9">
            <a:extLst>
              <a:ext uri="{FF2B5EF4-FFF2-40B4-BE49-F238E27FC236}">
                <a16:creationId xmlns:a16="http://schemas.microsoft.com/office/drawing/2014/main" id="{CD227AD3-0512-4367-9783-E5F086A86CF5}"/>
              </a:ext>
            </a:extLst>
          </p:cNvPr>
          <p:cNvGraphicFramePr>
            <a:graphicFrameLocks noGrp="1"/>
          </p:cNvGraphicFramePr>
          <p:nvPr>
            <p:ph type="dgm" sz="quarter" idx="15"/>
            <p:extLst>
              <p:ext uri="{D42A27DB-BD31-4B8C-83A1-F6EECF244321}">
                <p14:modId xmlns:p14="http://schemas.microsoft.com/office/powerpoint/2010/main" val="782516996"/>
              </p:ext>
            </p:extLst>
          </p:nvPr>
        </p:nvGraphicFramePr>
        <p:xfrm>
          <a:off x="628650" y="2461022"/>
          <a:ext cx="7886697" cy="2775884"/>
        </p:xfrm>
        <a:graphic>
          <a:graphicData uri="http://schemas.openxmlformats.org/drawingml/2006/table">
            <a:tbl>
              <a:tblPr firstRow="1" bandRow="1">
                <a:tableStyleId>{5C22544A-7EE6-4342-B048-85BDC9FD1C3A}</a:tableStyleId>
              </a:tblPr>
              <a:tblGrid>
                <a:gridCol w="2426307">
                  <a:extLst>
                    <a:ext uri="{9D8B030D-6E8A-4147-A177-3AD203B41FA5}">
                      <a16:colId xmlns:a16="http://schemas.microsoft.com/office/drawing/2014/main" val="3446012419"/>
                    </a:ext>
                  </a:extLst>
                </a:gridCol>
                <a:gridCol w="1288068">
                  <a:extLst>
                    <a:ext uri="{9D8B030D-6E8A-4147-A177-3AD203B41FA5}">
                      <a16:colId xmlns:a16="http://schemas.microsoft.com/office/drawing/2014/main" val="4052646397"/>
                    </a:ext>
                  </a:extLst>
                </a:gridCol>
                <a:gridCol w="1588998">
                  <a:extLst>
                    <a:ext uri="{9D8B030D-6E8A-4147-A177-3AD203B41FA5}">
                      <a16:colId xmlns:a16="http://schemas.microsoft.com/office/drawing/2014/main" val="1935352797"/>
                    </a:ext>
                  </a:extLst>
                </a:gridCol>
                <a:gridCol w="1708343">
                  <a:extLst>
                    <a:ext uri="{9D8B030D-6E8A-4147-A177-3AD203B41FA5}">
                      <a16:colId xmlns:a16="http://schemas.microsoft.com/office/drawing/2014/main" val="1218263486"/>
                    </a:ext>
                  </a:extLst>
                </a:gridCol>
                <a:gridCol w="874981">
                  <a:extLst>
                    <a:ext uri="{9D8B030D-6E8A-4147-A177-3AD203B41FA5}">
                      <a16:colId xmlns:a16="http://schemas.microsoft.com/office/drawing/2014/main" val="3235153012"/>
                    </a:ext>
                  </a:extLst>
                </a:gridCol>
              </a:tblGrid>
              <a:tr h="213530">
                <a:tc>
                  <a:txBody>
                    <a:bodyPr/>
                    <a:lstStyle/>
                    <a:p>
                      <a:pPr algn="l" rtl="0" fontAlgn="b"/>
                      <a:endParaRPr lang="en-GB" sz="900" b="0" i="0" u="none" strike="noStrike" noProof="0">
                        <a:solidFill>
                          <a:schemeClr val="bg1"/>
                        </a:solidFill>
                        <a:effectLst/>
                        <a:latin typeface="+mn-lt"/>
                      </a:endParaRPr>
                    </a:p>
                  </a:txBody>
                  <a:tcPr marL="180143" marR="57196" marT="28598" marB="28598"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rtl="0" fontAlgn="b"/>
                      <a:r>
                        <a:rPr lang="en-GB" sz="900" b="1" u="none" strike="noStrike" noProof="0">
                          <a:solidFill>
                            <a:schemeClr val="bg1"/>
                          </a:solidFill>
                          <a:effectLst/>
                        </a:rPr>
                        <a:t>Year 1</a:t>
                      </a:r>
                      <a:endParaRPr lang="en-GB" sz="900" b="1" i="0" u="none" strike="noStrike" noProof="0">
                        <a:solidFill>
                          <a:schemeClr val="bg1"/>
                        </a:solidFill>
                        <a:effectLst/>
                        <a:latin typeface="+mn-lt"/>
                      </a:endParaRPr>
                    </a:p>
                  </a:txBody>
                  <a:tcPr marL="57196" marR="57196" marT="28598" marB="28598"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rtl="0" fontAlgn="b"/>
                      <a:r>
                        <a:rPr lang="en-GB" sz="900" b="1" u="none" strike="noStrike" noProof="0">
                          <a:solidFill>
                            <a:schemeClr val="bg1"/>
                          </a:solidFill>
                          <a:effectLst/>
                        </a:rPr>
                        <a:t>Year 2</a:t>
                      </a:r>
                      <a:endParaRPr lang="en-GB" sz="900" b="1" i="0" u="none" strike="noStrike" noProof="0">
                        <a:solidFill>
                          <a:schemeClr val="bg1"/>
                        </a:solidFill>
                        <a:effectLst/>
                        <a:latin typeface="+mn-lt"/>
                      </a:endParaRPr>
                    </a:p>
                  </a:txBody>
                  <a:tcPr marL="57196" marR="57196" marT="28598" marB="28598"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r" rtl="0" fontAlgn="b"/>
                      <a:r>
                        <a:rPr lang="en-GB" sz="900" b="1" u="none" strike="noStrike" noProof="0">
                          <a:solidFill>
                            <a:schemeClr val="bg1"/>
                          </a:solidFill>
                          <a:effectLst/>
                        </a:rPr>
                        <a:t>Year 3</a:t>
                      </a:r>
                      <a:endParaRPr lang="en-GB" sz="900" b="1" i="0" u="none" strike="noStrike" noProof="0">
                        <a:solidFill>
                          <a:schemeClr val="bg1"/>
                        </a:solidFill>
                        <a:effectLst/>
                        <a:latin typeface="+mn-lt"/>
                      </a:endParaRPr>
                    </a:p>
                  </a:txBody>
                  <a:tcPr marL="57196" marR="57196" marT="28598" marB="28598"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l" rtl="0" fontAlgn="b"/>
                      <a:endParaRPr lang="en-GB" sz="900" b="0" i="0" u="none" strike="noStrike" noProof="0">
                        <a:solidFill>
                          <a:schemeClr val="bg1"/>
                        </a:solidFill>
                        <a:effectLst/>
                        <a:latin typeface="+mn-lt"/>
                      </a:endParaRPr>
                    </a:p>
                  </a:txBody>
                  <a:tcPr marL="57196" marR="57196" marT="28598" marB="28598"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4140773105"/>
                  </a:ext>
                </a:extLst>
              </a:tr>
              <a:tr h="213530">
                <a:tc>
                  <a:txBody>
                    <a:bodyPr/>
                    <a:lstStyle/>
                    <a:p>
                      <a:pPr algn="l" rtl="0" fontAlgn="b"/>
                      <a:r>
                        <a:rPr lang="en-GB" sz="900" b="0" i="0" u="none" strike="noStrike" noProof="0">
                          <a:solidFill>
                            <a:schemeClr val="tx1"/>
                          </a:solidFill>
                          <a:effectLst/>
                          <a:latin typeface="+mn-lt"/>
                        </a:rPr>
                        <a:t>INCOME</a:t>
                      </a:r>
                    </a:p>
                  </a:txBody>
                  <a:tcPr marL="180143" marR="57196" marT="28598" marB="28598"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rtl="0" fontAlgn="b"/>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13530">
                <a:tc>
                  <a:txBody>
                    <a:bodyPr/>
                    <a:lstStyle/>
                    <a:p>
                      <a:pPr lvl="1" algn="l" rtl="0" fontAlgn="b"/>
                      <a:r>
                        <a:rPr lang="en-GB" sz="900" b="0" u="none" strike="noStrike" noProof="0">
                          <a:solidFill>
                            <a:schemeClr val="tx1"/>
                          </a:solidFill>
                          <a:effectLst/>
                        </a:rPr>
                        <a:t>Users</a:t>
                      </a:r>
                      <a:endParaRPr lang="en-GB" sz="900" b="0" i="0" u="none" strike="noStrike" noProof="0">
                        <a:solidFill>
                          <a:schemeClr val="tx1"/>
                        </a:solidFill>
                        <a:effectLst/>
                        <a:latin typeface="+mn-lt"/>
                      </a:endParaRPr>
                    </a:p>
                  </a:txBody>
                  <a:tcPr marL="180143"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50,000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400,000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1,600,000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13530">
                <a:tc>
                  <a:txBody>
                    <a:bodyPr/>
                    <a:lstStyle/>
                    <a:p>
                      <a:pPr lvl="1" algn="l" rtl="0" fontAlgn="b"/>
                      <a:r>
                        <a:rPr lang="en-GB" sz="900" b="0" u="none" strike="noStrike" noProof="0">
                          <a:solidFill>
                            <a:schemeClr val="tx1"/>
                          </a:solidFill>
                          <a:effectLst/>
                        </a:rPr>
                        <a:t>Sales</a:t>
                      </a:r>
                      <a:endParaRPr lang="en-GB" sz="900" b="0" i="0" u="none" strike="noStrike" noProof="0">
                        <a:solidFill>
                          <a:schemeClr val="tx1"/>
                        </a:solidFill>
                        <a:effectLst/>
                        <a:latin typeface="+mn-lt"/>
                      </a:endParaRPr>
                    </a:p>
                  </a:txBody>
                  <a:tcPr marL="180143"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500,000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4,000,000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16,000,000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13530">
                <a:tc>
                  <a:txBody>
                    <a:bodyPr/>
                    <a:lstStyle/>
                    <a:p>
                      <a:pPr lvl="1" algn="l" rtl="0" fontAlgn="b"/>
                      <a:r>
                        <a:rPr lang="en-GB" sz="900" b="0" u="none" strike="noStrike" noProof="0">
                          <a:solidFill>
                            <a:schemeClr val="tx1"/>
                          </a:solidFill>
                          <a:effectLst/>
                        </a:rPr>
                        <a:t>Average price per sale</a:t>
                      </a:r>
                      <a:endParaRPr lang="en-GB" sz="900" b="0" i="0" u="none" strike="noStrike" noProof="0">
                        <a:solidFill>
                          <a:schemeClr val="tx1"/>
                        </a:solidFill>
                        <a:effectLst/>
                        <a:latin typeface="+mn-lt"/>
                      </a:endParaRPr>
                    </a:p>
                  </a:txBody>
                  <a:tcPr marL="180143"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75</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80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90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13530">
                <a:tc>
                  <a:txBody>
                    <a:bodyPr/>
                    <a:lstStyle/>
                    <a:p>
                      <a:pPr lvl="1" algn="l" rtl="0" fontAlgn="b"/>
                      <a:r>
                        <a:rPr lang="en-GB" sz="900" b="0" u="none" strike="noStrike" noProof="0">
                          <a:solidFill>
                            <a:schemeClr val="tx1"/>
                          </a:solidFill>
                          <a:effectLst/>
                        </a:rPr>
                        <a:t>Revenue @ 15%</a:t>
                      </a:r>
                      <a:endParaRPr lang="en-GB" sz="900" b="0" i="0" u="none" strike="noStrike" noProof="0">
                        <a:solidFill>
                          <a:schemeClr val="tx1"/>
                        </a:solidFill>
                        <a:effectLst/>
                        <a:latin typeface="+mn-lt"/>
                      </a:endParaRPr>
                    </a:p>
                  </a:txBody>
                  <a:tcPr marL="180143"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5,625,000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48,000,000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216,000,000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13530">
                <a:tc>
                  <a:txBody>
                    <a:bodyPr/>
                    <a:lstStyle/>
                    <a:p>
                      <a:pPr algn="l" rtl="0" fontAlgn="b"/>
                      <a:r>
                        <a:rPr lang="en-GB" sz="900" b="1" u="none" strike="noStrike" noProof="0">
                          <a:solidFill>
                            <a:schemeClr val="tx1"/>
                          </a:solidFill>
                          <a:effectLst/>
                        </a:rPr>
                        <a:t>GROSS PROFIT</a:t>
                      </a:r>
                      <a:endParaRPr lang="en-GB" sz="900" b="1" i="0" u="none" strike="noStrike" noProof="0">
                        <a:solidFill>
                          <a:schemeClr val="tx1"/>
                        </a:solidFill>
                        <a:effectLst/>
                        <a:latin typeface="+mn-lt"/>
                      </a:endParaRPr>
                    </a:p>
                  </a:txBody>
                  <a:tcPr marL="180143"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en-GB" sz="900" b="1" u="none" strike="noStrike" noProof="0">
                          <a:solidFill>
                            <a:schemeClr val="tx1"/>
                          </a:solidFill>
                          <a:effectLst/>
                        </a:rPr>
                        <a:t>5,625,000</a:t>
                      </a:r>
                      <a:endParaRPr lang="en-GB" sz="900" b="1"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en-GB" sz="900" b="1" u="none" strike="noStrike" noProof="0">
                          <a:solidFill>
                            <a:schemeClr val="tx1"/>
                          </a:solidFill>
                          <a:effectLst/>
                        </a:rPr>
                        <a:t>48,000,000</a:t>
                      </a:r>
                      <a:endParaRPr lang="en-GB" sz="900" b="1"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en-GB" sz="900" b="1" u="none" strike="noStrike" noProof="0">
                          <a:solidFill>
                            <a:schemeClr val="tx1"/>
                          </a:solidFill>
                          <a:effectLst/>
                        </a:rPr>
                        <a:t>216,000,000</a:t>
                      </a:r>
                      <a:endParaRPr lang="en-GB" sz="900" b="1"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13530">
                <a:tc>
                  <a:txBody>
                    <a:bodyPr/>
                    <a:lstStyle/>
                    <a:p>
                      <a:pPr algn="l" rtl="0" fontAlgn="b"/>
                      <a:r>
                        <a:rPr lang="en-GB" sz="900" b="0" u="none" strike="noStrike" noProof="0">
                          <a:solidFill>
                            <a:schemeClr val="tx1"/>
                          </a:solidFill>
                          <a:effectLst/>
                        </a:rPr>
                        <a:t>Expenses</a:t>
                      </a:r>
                      <a:endParaRPr lang="en-GB" sz="900" b="0" i="0" u="none" strike="noStrike" noProof="0">
                        <a:solidFill>
                          <a:schemeClr val="tx1"/>
                        </a:solidFill>
                        <a:effectLst/>
                        <a:latin typeface="+mn-lt"/>
                      </a:endParaRPr>
                    </a:p>
                  </a:txBody>
                  <a:tcPr marL="180143"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13530">
                <a:tc>
                  <a:txBody>
                    <a:bodyPr/>
                    <a:lstStyle/>
                    <a:p>
                      <a:pPr marL="457200" lvl="1" indent="0" algn="l" rtl="0" fontAlgn="b">
                        <a:buFont typeface="Arial" panose="020B0604020202020204" pitchFamily="34" charset="0"/>
                        <a:buNone/>
                      </a:pPr>
                      <a:r>
                        <a:rPr lang="en-GB" sz="900" b="0" u="none" strike="noStrike" noProof="0">
                          <a:solidFill>
                            <a:schemeClr val="tx1"/>
                          </a:solidFill>
                          <a:effectLst/>
                        </a:rPr>
                        <a:t>Sales &amp; marketing</a:t>
                      </a:r>
                      <a:endParaRPr lang="en-GB" sz="900" b="0" i="0" u="none" strike="noStrike" noProof="0">
                        <a:solidFill>
                          <a:schemeClr val="tx1"/>
                        </a:solidFill>
                        <a:effectLst/>
                        <a:latin typeface="+mn-lt"/>
                      </a:endParaRPr>
                    </a:p>
                  </a:txBody>
                  <a:tcPr marL="180143"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5,062,500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38,400,000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151,200,000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en-GB" sz="900" b="0" u="none" strike="noStrike" noProof="0">
                          <a:solidFill>
                            <a:schemeClr val="tx1"/>
                          </a:solidFill>
                          <a:effectLst/>
                        </a:rPr>
                        <a:t>70%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13530">
                <a:tc>
                  <a:txBody>
                    <a:bodyPr/>
                    <a:lstStyle/>
                    <a:p>
                      <a:pPr marL="457200" lvl="1" indent="0" algn="l" rtl="0" fontAlgn="b">
                        <a:buFont typeface="Arial" panose="020B0604020202020204" pitchFamily="34" charset="0"/>
                        <a:buNone/>
                      </a:pPr>
                      <a:r>
                        <a:rPr lang="en-GB" sz="900" b="0" u="none" strike="noStrike" noProof="0">
                          <a:solidFill>
                            <a:schemeClr val="tx1"/>
                          </a:solidFill>
                          <a:effectLst/>
                        </a:rPr>
                        <a:t>Customer service</a:t>
                      </a:r>
                      <a:endParaRPr lang="en-GB" sz="900" b="0" i="0" u="none" strike="noStrike" noProof="0">
                        <a:solidFill>
                          <a:schemeClr val="tx1"/>
                        </a:solidFill>
                        <a:effectLst/>
                        <a:latin typeface="+mn-lt"/>
                      </a:endParaRPr>
                    </a:p>
                  </a:txBody>
                  <a:tcPr marL="180143"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1,687,500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9,600,000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21,600,000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en-GB" sz="900" b="0" u="none" strike="noStrike" noProof="0">
                          <a:solidFill>
                            <a:schemeClr val="tx1"/>
                          </a:solidFill>
                          <a:effectLst/>
                        </a:rPr>
                        <a:t>10%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13530">
                <a:tc>
                  <a:txBody>
                    <a:bodyPr/>
                    <a:lstStyle/>
                    <a:p>
                      <a:pPr marL="457200" lvl="1" indent="0" algn="l" rtl="0" fontAlgn="b">
                        <a:buFont typeface="Arial" panose="020B0604020202020204" pitchFamily="34" charset="0"/>
                        <a:buNone/>
                      </a:pPr>
                      <a:r>
                        <a:rPr lang="en-GB" sz="900" b="0" u="none" strike="noStrike" noProof="0">
                          <a:solidFill>
                            <a:schemeClr val="tx1"/>
                          </a:solidFill>
                          <a:effectLst/>
                        </a:rPr>
                        <a:t>Product development</a:t>
                      </a:r>
                      <a:endParaRPr lang="en-GB" sz="900" b="0" i="0" u="none" strike="noStrike" noProof="0">
                        <a:solidFill>
                          <a:schemeClr val="tx1"/>
                        </a:solidFill>
                        <a:effectLst/>
                        <a:latin typeface="+mn-lt"/>
                      </a:endParaRPr>
                    </a:p>
                  </a:txBody>
                  <a:tcPr marL="180143"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562,500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2,400,000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10,800,000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en-GB" sz="900" b="0" u="none" strike="noStrike" noProof="0">
                          <a:solidFill>
                            <a:schemeClr val="tx1"/>
                          </a:solidFill>
                          <a:effectLst/>
                        </a:rPr>
                        <a:t>5%</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13530">
                <a:tc>
                  <a:txBody>
                    <a:bodyPr/>
                    <a:lstStyle/>
                    <a:p>
                      <a:pPr marL="457200" lvl="1" indent="0" algn="l" rtl="0" fontAlgn="b">
                        <a:buFont typeface="Arial" panose="020B0604020202020204" pitchFamily="34" charset="0"/>
                        <a:buNone/>
                      </a:pPr>
                      <a:r>
                        <a:rPr lang="en-GB" sz="900" b="0" u="none" strike="noStrike" noProof="0">
                          <a:solidFill>
                            <a:schemeClr val="tx1"/>
                          </a:solidFill>
                          <a:effectLst/>
                        </a:rPr>
                        <a:t>Research</a:t>
                      </a:r>
                      <a:endParaRPr lang="en-GB" sz="900" b="0" i="0" u="none" strike="noStrike" noProof="0">
                        <a:solidFill>
                          <a:schemeClr val="tx1"/>
                        </a:solidFill>
                        <a:effectLst/>
                        <a:latin typeface="+mn-lt"/>
                      </a:endParaRPr>
                    </a:p>
                  </a:txBody>
                  <a:tcPr marL="180143"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281,250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2,400,000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rtl="0" fontAlgn="b"/>
                      <a:r>
                        <a:rPr lang="en-GB" sz="900" b="0" u="none" strike="noStrike" noProof="0">
                          <a:solidFill>
                            <a:schemeClr val="tx1"/>
                          </a:solidFill>
                          <a:effectLst/>
                        </a:rPr>
                        <a:t>4,320,000</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b"/>
                      <a:r>
                        <a:rPr lang="en-GB" sz="900" b="0" u="none" strike="noStrike" noProof="0">
                          <a:solidFill>
                            <a:schemeClr val="tx1"/>
                          </a:solidFill>
                          <a:effectLst/>
                        </a:rPr>
                        <a:t>2%</a:t>
                      </a:r>
                      <a:endParaRPr lang="en-GB" sz="900" b="0"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13530">
                <a:tc>
                  <a:txBody>
                    <a:bodyPr/>
                    <a:lstStyle/>
                    <a:p>
                      <a:pPr algn="l" rtl="0" fontAlgn="b"/>
                      <a:r>
                        <a:rPr lang="en-GB" sz="900" b="1" u="none" strike="noStrike" noProof="0">
                          <a:solidFill>
                            <a:schemeClr val="tx1"/>
                          </a:solidFill>
                          <a:effectLst/>
                        </a:rPr>
                        <a:t>TOTAL EXPENSES</a:t>
                      </a:r>
                      <a:endParaRPr lang="en-GB" sz="900" b="1" i="0" u="none" strike="noStrike" noProof="0">
                        <a:solidFill>
                          <a:schemeClr val="tx1"/>
                        </a:solidFill>
                        <a:effectLst/>
                        <a:latin typeface="+mn-lt"/>
                      </a:endParaRPr>
                    </a:p>
                  </a:txBody>
                  <a:tcPr marL="180143"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en-GB" sz="900" b="1" u="none" strike="noStrike" noProof="0">
                          <a:solidFill>
                            <a:schemeClr val="tx1"/>
                          </a:solidFill>
                          <a:effectLst/>
                        </a:rPr>
                        <a:t>7,593,750</a:t>
                      </a:r>
                      <a:endParaRPr lang="en-GB" sz="900" b="1"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en-GB" sz="900" b="1" u="none" strike="noStrike" noProof="0">
                          <a:solidFill>
                            <a:schemeClr val="tx1"/>
                          </a:solidFill>
                          <a:effectLst/>
                        </a:rPr>
                        <a:t>52,800,000</a:t>
                      </a:r>
                      <a:endParaRPr lang="en-GB" sz="900" b="1"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rtl="0" fontAlgn="b"/>
                      <a:r>
                        <a:rPr lang="en-GB" sz="900" b="1" u="none" strike="noStrike" noProof="0">
                          <a:solidFill>
                            <a:schemeClr val="tx1"/>
                          </a:solidFill>
                          <a:effectLst/>
                        </a:rPr>
                        <a:t>187,920,000</a:t>
                      </a:r>
                      <a:endParaRPr lang="en-GB" sz="900" b="1" i="0" u="none" strike="noStrike" noProof="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rtl="0" fontAlgn="b"/>
                      <a:endParaRPr lang="en-GB" sz="900" b="0" i="0" u="none" strike="noStrike" noProof="0" dirty="0">
                        <a:solidFill>
                          <a:schemeClr val="tx1"/>
                        </a:solidFill>
                        <a:effectLst/>
                        <a:latin typeface="+mn-lt"/>
                      </a:endParaRPr>
                    </a:p>
                  </a:txBody>
                  <a:tcPr marL="57196" marR="57196" marT="28598" marB="28598"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628650" y="5624514"/>
            <a:ext cx="2057400" cy="273844"/>
          </a:xfrm>
        </p:spPr>
        <p:txBody>
          <a:bodyPr rtlCol="0"/>
          <a:lstStyle/>
          <a:p>
            <a:pPr rtl="0"/>
            <a:r>
              <a:rPr lang="en-GB"/>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3028950" y="5624514"/>
            <a:ext cx="3086100" cy="273844"/>
          </a:xfrm>
        </p:spPr>
        <p:txBody>
          <a:bodyPr rtlCol="0"/>
          <a:lstStyle/>
          <a:p>
            <a:pPr rtl="0"/>
            <a:r>
              <a:rPr lang="en-GB"/>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6457950" y="5624514"/>
            <a:ext cx="2057400" cy="273844"/>
          </a:xfrm>
        </p:spPr>
        <p:txBody>
          <a:bodyPr rtlCol="0"/>
          <a:lstStyle/>
          <a:p>
            <a:pPr rtl="0"/>
            <a:fld id="{B5CEABB6-07DC-46E8-9B57-56EC44A396E5}" type="slidenum">
              <a:rPr lang="en-GB" smtClean="0"/>
              <a:pPr rtl="0"/>
              <a:t>16</a:t>
            </a:fld>
            <a:endParaRPr lang="en-GB"/>
          </a:p>
        </p:txBody>
      </p:sp>
    </p:spTree>
    <p:extLst>
      <p:ext uri="{BB962C8B-B14F-4D97-AF65-F5344CB8AC3E}">
        <p14:creationId xmlns:p14="http://schemas.microsoft.com/office/powerpoint/2010/main" val="56699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413867" y="1526385"/>
            <a:ext cx="6316266" cy="994172"/>
          </a:xfrm>
        </p:spPr>
        <p:txBody>
          <a:bodyPr rtlCol="0"/>
          <a:lstStyle/>
          <a:p>
            <a:pPr rtl="0"/>
            <a:r>
              <a:rPr lang="en-GB"/>
              <a:t>MEET THE TEAM</a:t>
            </a:r>
          </a:p>
        </p:txBody>
      </p:sp>
      <p:pic>
        <p:nvPicPr>
          <p:cNvPr id="26" name="Picture Placeholder 25" descr="Team member headshot">
            <a:extLst>
              <a:ext uri="{FF2B5EF4-FFF2-40B4-BE49-F238E27FC236}">
                <a16:creationId xmlns:a16="http://schemas.microsoft.com/office/drawing/2014/main" id="{C38F90B4-657F-4EA8-B86E-B9BD2E8B7BB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1115387" y="3021808"/>
            <a:ext cx="1384133" cy="1384133"/>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983670" y="4670645"/>
            <a:ext cx="1647464" cy="257296"/>
          </a:xfrm>
        </p:spPr>
        <p:txBody>
          <a:bodyPr rtlCol="0"/>
          <a:lstStyle/>
          <a:p>
            <a:pPr rtl="0"/>
            <a:r>
              <a:rPr lang="en-GB"/>
              <a:t>TAKUMA HAYASHI​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115387" y="4955337"/>
            <a:ext cx="1384133" cy="257296"/>
          </a:xfrm>
        </p:spPr>
        <p:txBody>
          <a:bodyPr rtlCol="0"/>
          <a:lstStyle/>
          <a:p>
            <a:pPr rtl="0"/>
            <a:r>
              <a:rPr lang="en-GB"/>
              <a:t>President</a:t>
            </a:r>
          </a:p>
        </p:txBody>
      </p:sp>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2877688" y="3021808"/>
            <a:ext cx="1384133" cy="1384133"/>
          </a:xfrm>
        </p:spPr>
      </p:pic>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2780707" y="4681656"/>
            <a:ext cx="1608787" cy="257296"/>
          </a:xfrm>
        </p:spPr>
        <p:txBody>
          <a:bodyPr rtlCol="0"/>
          <a:lstStyle/>
          <a:p>
            <a:pPr rtl="0"/>
            <a:r>
              <a:rPr lang="en-GB"/>
              <a:t>MIRJAM NILSSON​</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2877687" y="4966349"/>
            <a:ext cx="1391962" cy="257296"/>
          </a:xfrm>
        </p:spPr>
        <p:txBody>
          <a:bodyPr rtlCol="0"/>
          <a:lstStyle/>
          <a:p>
            <a:pPr rtl="0"/>
            <a:r>
              <a:rPr lang="en-GB"/>
              <a:t>Chief Executive Officer</a:t>
            </a:r>
          </a:p>
        </p:txBody>
      </p:sp>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4745686" y="3021808"/>
            <a:ext cx="1384133" cy="1384133"/>
          </a:xfrm>
        </p:spPr>
      </p:pic>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4648705" y="4681656"/>
            <a:ext cx="1599739" cy="257296"/>
          </a:xfrm>
        </p:spPr>
        <p:txBody>
          <a:bodyPr rtlCol="0"/>
          <a:lstStyle/>
          <a:p>
            <a:pPr rtl="0"/>
            <a:r>
              <a:rPr lang="en-GB"/>
              <a:t>FLORA BERGGREN​</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4745685" y="4966349"/>
            <a:ext cx="1384133" cy="257296"/>
          </a:xfrm>
        </p:spPr>
        <p:txBody>
          <a:bodyPr rtlCol="0"/>
          <a:lstStyle/>
          <a:p>
            <a:pPr rtl="0"/>
            <a:r>
              <a:rPr lang="en-GB"/>
              <a:t>Chief Operations Officer</a:t>
            </a:r>
          </a:p>
          <a:p>
            <a:pPr rtl="0"/>
            <a:endParaRPr lang="en-GB"/>
          </a:p>
        </p:txBody>
      </p:sp>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6" cstate="screen">
            <a:extLst>
              <a:ext uri="{28A0092B-C50C-407E-A947-70E740481C1C}">
                <a14:useLocalDpi xmlns:a14="http://schemas.microsoft.com/office/drawing/2010/main" val="0"/>
              </a:ext>
            </a:extLst>
          </a:blip>
          <a:srcRect/>
          <a:stretch/>
        </p:blipFill>
        <p:spPr>
          <a:xfrm>
            <a:off x="6560596" y="3021808"/>
            <a:ext cx="1384133" cy="1384133"/>
          </a:xfrm>
        </p:spPr>
      </p:pic>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6463614" y="4670645"/>
            <a:ext cx="1599738" cy="257296"/>
          </a:xfrm>
        </p:spPr>
        <p:txBody>
          <a:bodyPr rtlCol="0"/>
          <a:lstStyle/>
          <a:p>
            <a:pPr rtl="0"/>
            <a:r>
              <a:rPr lang="en-GB"/>
              <a:t>RAJESH SANTOSHI​</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6560593" y="4955337"/>
            <a:ext cx="1384133" cy="257296"/>
          </a:xfrm>
        </p:spPr>
        <p:txBody>
          <a:bodyPr rtlCol="0"/>
          <a:lstStyle/>
          <a:p>
            <a:pPr rtl="0"/>
            <a:r>
              <a:rPr lang="en-GB"/>
              <a:t>VP Marketing</a:t>
            </a:r>
          </a:p>
          <a:p>
            <a:pPr rtl="0"/>
            <a:endParaRPr lang="en-GB"/>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628650" y="5624514"/>
            <a:ext cx="2057400" cy="273844"/>
          </a:xfrm>
        </p:spPr>
        <p:txBody>
          <a:bodyPr rtlCol="0"/>
          <a:lstStyle/>
          <a:p>
            <a:pPr rtl="0"/>
            <a:r>
              <a:rPr lang="en-GB"/>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3028950" y="5624514"/>
            <a:ext cx="3086100" cy="273844"/>
          </a:xfrm>
        </p:spPr>
        <p:txBody>
          <a:bodyPr rtlCol="0"/>
          <a:lstStyle/>
          <a:p>
            <a:pPr rtl="0"/>
            <a:r>
              <a:rPr lang="en-GB"/>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6457950" y="5624514"/>
            <a:ext cx="2057400" cy="273844"/>
          </a:xfrm>
        </p:spPr>
        <p:txBody>
          <a:bodyPr rtlCol="0"/>
          <a:lstStyle/>
          <a:p>
            <a:pPr rtl="0"/>
            <a:fld id="{B5CEABB6-07DC-46E8-9B57-56EC44A396E5}" type="slidenum">
              <a:rPr lang="en-GB" smtClean="0"/>
              <a:pPr rtl="0"/>
              <a:t>17</a:t>
            </a:fld>
            <a:endParaRPr lang="en-GB"/>
          </a:p>
        </p:txBody>
      </p:sp>
    </p:spTree>
    <p:extLst>
      <p:ext uri="{BB962C8B-B14F-4D97-AF65-F5344CB8AC3E}">
        <p14:creationId xmlns:p14="http://schemas.microsoft.com/office/powerpoint/2010/main" val="3477453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413867" y="1526385"/>
            <a:ext cx="6316266" cy="994172"/>
          </a:xfrm>
        </p:spPr>
        <p:txBody>
          <a:bodyPr rtlCol="0"/>
          <a:lstStyle/>
          <a:p>
            <a:pPr rtl="0"/>
            <a:r>
              <a:rPr lang="en-GB"/>
              <a:t>MEET THE TEAM </a:t>
            </a:r>
          </a:p>
        </p:txBody>
      </p:sp>
      <p:pic>
        <p:nvPicPr>
          <p:cNvPr id="38" name="Picture Placeholder 37" descr="Team member headshot">
            <a:extLst>
              <a:ext uri="{FF2B5EF4-FFF2-40B4-BE49-F238E27FC236}">
                <a16:creationId xmlns:a16="http://schemas.microsoft.com/office/drawing/2014/main" id="{76554518-1C01-4B26-9940-1C04FC9D73BA}"/>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1407882" y="2678906"/>
            <a:ext cx="800100" cy="8001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125126" y="3598035"/>
            <a:ext cx="1371600" cy="257296"/>
          </a:xfrm>
        </p:spPr>
        <p:txBody>
          <a:bodyPr rtlCol="0"/>
          <a:lstStyle/>
          <a:p>
            <a:pPr rtl="0"/>
            <a:r>
              <a:rPr lang="en-GB"/>
              <a:t>TAKUMA HAYASHI</a:t>
            </a:r>
          </a:p>
          <a:p>
            <a:pPr rtl="0"/>
            <a:endParaRPr lang="en-GB"/>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042590" y="3693781"/>
            <a:ext cx="1543050" cy="257296"/>
          </a:xfrm>
        </p:spPr>
        <p:txBody>
          <a:bodyPr rtlCol="0"/>
          <a:lstStyle/>
          <a:p>
            <a:pPr rtl="0"/>
            <a:r>
              <a:rPr lang="en-GB"/>
              <a:t>President</a:t>
            </a:r>
          </a:p>
        </p:txBody>
      </p:sp>
      <p:pic>
        <p:nvPicPr>
          <p:cNvPr id="42" name="Picture Placeholder 41" descr="Team member headshot">
            <a:extLst>
              <a:ext uri="{FF2B5EF4-FFF2-40B4-BE49-F238E27FC236}">
                <a16:creationId xmlns:a16="http://schemas.microsoft.com/office/drawing/2014/main" id="{CB092FE3-5F48-4433-B8FF-114D1CD7437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3169703" y="2678906"/>
            <a:ext cx="800100" cy="800100"/>
          </a:xfrm>
        </p:spPr>
      </p:pic>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2886947" y="3609047"/>
            <a:ext cx="1371600" cy="257296"/>
          </a:xfrm>
        </p:spPr>
        <p:txBody>
          <a:bodyPr rtlCol="0"/>
          <a:lstStyle/>
          <a:p>
            <a:pPr rtl="0"/>
            <a:r>
              <a:rPr lang="en-GB"/>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2804411" y="3704793"/>
            <a:ext cx="1543050" cy="257296"/>
          </a:xfrm>
        </p:spPr>
        <p:txBody>
          <a:bodyPr rtlCol="0"/>
          <a:lstStyle/>
          <a:p>
            <a:pPr rtl="0"/>
            <a:r>
              <a:rPr lang="en-GB"/>
              <a:t>Chief Executive Officer</a:t>
            </a:r>
          </a:p>
        </p:txBody>
      </p:sp>
      <p:pic>
        <p:nvPicPr>
          <p:cNvPr id="46" name="Picture Placeholder 45" descr="Team member headshot">
            <a:extLst>
              <a:ext uri="{FF2B5EF4-FFF2-40B4-BE49-F238E27FC236}">
                <a16:creationId xmlns:a16="http://schemas.microsoft.com/office/drawing/2014/main" id="{570FC090-540A-41E2-99FA-7B7BC171A64E}"/>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037701" y="2678906"/>
            <a:ext cx="800100" cy="800100"/>
          </a:xfrm>
        </p:spPr>
      </p:pic>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4754945" y="3609047"/>
            <a:ext cx="1371600" cy="257296"/>
          </a:xfrm>
        </p:spPr>
        <p:txBody>
          <a:bodyPr rtlCol="0"/>
          <a:lstStyle/>
          <a:p>
            <a:pPr rtl="0"/>
            <a:r>
              <a:rPr lang="en-GB"/>
              <a:t>FLORA BERGGREN​</a:t>
            </a:r>
          </a:p>
          <a:p>
            <a:pPr rtl="0"/>
            <a:endParaRPr lang="en-GB"/>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4663472" y="3704793"/>
            <a:ext cx="1543050" cy="257296"/>
          </a:xfrm>
        </p:spPr>
        <p:txBody>
          <a:bodyPr rtlCol="0"/>
          <a:lstStyle/>
          <a:p>
            <a:pPr rtl="0"/>
            <a:r>
              <a:rPr lang="en-GB"/>
              <a:t>Chief Operations Officer</a:t>
            </a:r>
          </a:p>
        </p:txBody>
      </p:sp>
      <p:pic>
        <p:nvPicPr>
          <p:cNvPr id="54" name="Picture Placeholder 53" descr="Team member headshot">
            <a:extLst>
              <a:ext uri="{FF2B5EF4-FFF2-40B4-BE49-F238E27FC236}">
                <a16:creationId xmlns:a16="http://schemas.microsoft.com/office/drawing/2014/main" id="{79B06025-9CB9-45C4-BF20-7D0D27D1B814}"/>
              </a:ext>
            </a:extLst>
          </p:cNvPr>
          <p:cNvPicPr>
            <a:picLocks noGrp="1" noChangeAspect="1"/>
          </p:cNvPicPr>
          <p:nvPr>
            <p:ph type="pic" sz="quarter" idx="17"/>
          </p:nvPr>
        </p:nvPicPr>
        <p:blipFill rotWithShape="1">
          <a:blip r:embed="rId6">
            <a:extLst>
              <a:ext uri="{28A0092B-C50C-407E-A947-70E740481C1C}">
                <a14:useLocalDpi xmlns:a14="http://schemas.microsoft.com/office/drawing/2010/main" val="0"/>
              </a:ext>
            </a:extLst>
          </a:blip>
          <a:srcRect/>
          <a:stretch/>
        </p:blipFill>
        <p:spPr>
          <a:xfrm>
            <a:off x="6852611" y="2678906"/>
            <a:ext cx="800100" cy="800100"/>
          </a:xfrm>
        </p:spPr>
      </p:pic>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6569855" y="3598035"/>
            <a:ext cx="1371600" cy="257296"/>
          </a:xfrm>
        </p:spPr>
        <p:txBody>
          <a:bodyPr rtlCol="0"/>
          <a:lstStyle/>
          <a:p>
            <a:pPr rtl="0"/>
            <a:r>
              <a:rPr lang="en-GB"/>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6475824" y="3693781"/>
            <a:ext cx="1543050" cy="257296"/>
          </a:xfrm>
        </p:spPr>
        <p:txBody>
          <a:bodyPr rtlCol="0"/>
          <a:lstStyle/>
          <a:p>
            <a:pPr rtl="0"/>
            <a:r>
              <a:rPr lang="en-GB"/>
              <a:t>VP Marketing</a:t>
            </a:r>
          </a:p>
        </p:txBody>
      </p:sp>
      <p:pic>
        <p:nvPicPr>
          <p:cNvPr id="58" name="Picture Placeholder 57" descr="Team member headshot">
            <a:extLst>
              <a:ext uri="{FF2B5EF4-FFF2-40B4-BE49-F238E27FC236}">
                <a16:creationId xmlns:a16="http://schemas.microsoft.com/office/drawing/2014/main" id="{84ACB9E1-B019-4966-9E07-8D06D40BDDD3}"/>
              </a:ext>
            </a:extLst>
          </p:cNvPr>
          <p:cNvPicPr>
            <a:picLocks noGrp="1" noChangeAspect="1"/>
          </p:cNvPicPr>
          <p:nvPr>
            <p:ph type="pic" sz="quarter" idx="26"/>
          </p:nvPr>
        </p:nvPicPr>
        <p:blipFill rotWithShape="1">
          <a:blip r:embed="rId7">
            <a:extLst>
              <a:ext uri="{28A0092B-C50C-407E-A947-70E740481C1C}">
                <a14:useLocalDpi xmlns:a14="http://schemas.microsoft.com/office/drawing/2010/main" val="0"/>
              </a:ext>
            </a:extLst>
          </a:blip>
          <a:srcRect/>
          <a:stretch/>
        </p:blipFill>
        <p:spPr>
          <a:xfrm>
            <a:off x="1407882" y="4073033"/>
            <a:ext cx="800100" cy="8001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125126" y="4992162"/>
            <a:ext cx="1371600" cy="257296"/>
          </a:xfrm>
        </p:spPr>
        <p:txBody>
          <a:bodyPr rtlCol="0"/>
          <a:lstStyle/>
          <a:p>
            <a:pPr rtl="0"/>
            <a:r>
              <a:rPr lang="en-GB"/>
              <a:t>GRAHAM BARNES</a:t>
            </a:r>
          </a:p>
          <a:p>
            <a:pPr rtl="0"/>
            <a:endParaRPr lang="en-GB"/>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042590" y="5087908"/>
            <a:ext cx="1543050" cy="257296"/>
          </a:xfrm>
        </p:spPr>
        <p:txBody>
          <a:bodyPr rtlCol="0"/>
          <a:lstStyle/>
          <a:p>
            <a:pPr rtl="0"/>
            <a:r>
              <a:rPr lang="en-GB"/>
              <a:t>VP Product</a:t>
            </a:r>
          </a:p>
        </p:txBody>
      </p:sp>
      <p:pic>
        <p:nvPicPr>
          <p:cNvPr id="66" name="Picture Placeholder 65" descr="Team member headshot">
            <a:extLst>
              <a:ext uri="{FF2B5EF4-FFF2-40B4-BE49-F238E27FC236}">
                <a16:creationId xmlns:a16="http://schemas.microsoft.com/office/drawing/2014/main" id="{D61AF03E-3F4A-4F5E-BA7C-C1DF611CEA4F}"/>
              </a:ext>
            </a:extLst>
          </p:cNvPr>
          <p:cNvPicPr>
            <a:picLocks noGrp="1" noChangeAspect="1"/>
          </p:cNvPicPr>
          <p:nvPr>
            <p:ph type="pic" sz="quarter" idx="27"/>
          </p:nvPr>
        </p:nvPicPr>
        <p:blipFill rotWithShape="1">
          <a:blip r:embed="rId8">
            <a:extLst>
              <a:ext uri="{28A0092B-C50C-407E-A947-70E740481C1C}">
                <a14:useLocalDpi xmlns:a14="http://schemas.microsoft.com/office/drawing/2010/main" val="0"/>
              </a:ext>
            </a:extLst>
          </a:blip>
          <a:srcRect/>
          <a:stretch/>
        </p:blipFill>
        <p:spPr>
          <a:xfrm>
            <a:off x="3169703" y="4073033"/>
            <a:ext cx="800100" cy="800100"/>
          </a:xfrm>
        </p:spPr>
      </p:pic>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2886947" y="5003174"/>
            <a:ext cx="1371600" cy="257296"/>
          </a:xfrm>
        </p:spPr>
        <p:txBody>
          <a:bodyPr rtlCol="0"/>
          <a:lstStyle/>
          <a:p>
            <a:pPr rtl="0"/>
            <a:r>
              <a:rPr lang="en-GB"/>
              <a:t>ROWAN MURPHY</a:t>
            </a:r>
          </a:p>
          <a:p>
            <a:pPr rtl="0"/>
            <a:endParaRPr lang="en-GB"/>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2804411" y="5098920"/>
            <a:ext cx="1543050" cy="257296"/>
          </a:xfrm>
        </p:spPr>
        <p:txBody>
          <a:bodyPr rtlCol="0"/>
          <a:lstStyle/>
          <a:p>
            <a:pPr rtl="0"/>
            <a:r>
              <a:rPr lang="en-GB"/>
              <a:t>SEO Strategist</a:t>
            </a:r>
          </a:p>
        </p:txBody>
      </p:sp>
      <p:pic>
        <p:nvPicPr>
          <p:cNvPr id="78" name="Picture Placeholder 77" descr="Team member headshot">
            <a:extLst>
              <a:ext uri="{FF2B5EF4-FFF2-40B4-BE49-F238E27FC236}">
                <a16:creationId xmlns:a16="http://schemas.microsoft.com/office/drawing/2014/main" id="{C0C63D45-D8C0-4899-A4AC-EA536EBA3E9D}"/>
              </a:ext>
            </a:extLst>
          </p:cNvPr>
          <p:cNvPicPr>
            <a:picLocks noGrp="1" noChangeAspect="1"/>
          </p:cNvPicPr>
          <p:nvPr>
            <p:ph type="pic" sz="quarter" idx="28"/>
          </p:nvPr>
        </p:nvPicPr>
        <p:blipFill rotWithShape="1">
          <a:blip r:embed="rId9">
            <a:extLst>
              <a:ext uri="{28A0092B-C50C-407E-A947-70E740481C1C}">
                <a14:useLocalDpi xmlns:a14="http://schemas.microsoft.com/office/drawing/2010/main" val="0"/>
              </a:ext>
            </a:extLst>
          </a:blip>
          <a:srcRect/>
          <a:stretch/>
        </p:blipFill>
        <p:spPr>
          <a:xfrm>
            <a:off x="5037701" y="4073033"/>
            <a:ext cx="800100" cy="800100"/>
          </a:xfrm>
        </p:spPr>
      </p:pic>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4754945" y="5003174"/>
            <a:ext cx="1371600" cy="257296"/>
          </a:xfrm>
        </p:spPr>
        <p:txBody>
          <a:bodyPr rtlCol="0"/>
          <a:lstStyle/>
          <a:p>
            <a:pPr rtl="0"/>
            <a:r>
              <a:rPr lang="en-GB"/>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4672409" y="5098920"/>
            <a:ext cx="1543050" cy="257296"/>
          </a:xfrm>
        </p:spPr>
        <p:txBody>
          <a:bodyPr rtlCol="0"/>
          <a:lstStyle/>
          <a:p>
            <a:pPr rtl="0"/>
            <a:r>
              <a:rPr lang="en-GB"/>
              <a:t>Product Designer</a:t>
            </a:r>
          </a:p>
        </p:txBody>
      </p:sp>
      <p:pic>
        <p:nvPicPr>
          <p:cNvPr id="83" name="Picture Placeholder 82" descr="Team member headshot">
            <a:extLst>
              <a:ext uri="{FF2B5EF4-FFF2-40B4-BE49-F238E27FC236}">
                <a16:creationId xmlns:a16="http://schemas.microsoft.com/office/drawing/2014/main" id="{3640DB2F-E9FF-4506-B751-D3C6F935A4DD}"/>
              </a:ext>
            </a:extLst>
          </p:cNvPr>
          <p:cNvPicPr>
            <a:picLocks noGrp="1" noChangeAspect="1"/>
          </p:cNvPicPr>
          <p:nvPr>
            <p:ph type="pic" sz="quarter" idx="29"/>
          </p:nvPr>
        </p:nvPicPr>
        <p:blipFill rotWithShape="1">
          <a:blip r:embed="rId10">
            <a:extLst>
              <a:ext uri="{28A0092B-C50C-407E-A947-70E740481C1C}">
                <a14:useLocalDpi xmlns:a14="http://schemas.microsoft.com/office/drawing/2010/main" val="0"/>
              </a:ext>
            </a:extLst>
          </a:blip>
          <a:srcRect/>
          <a:stretch/>
        </p:blipFill>
        <p:spPr>
          <a:xfrm>
            <a:off x="6852611" y="4073033"/>
            <a:ext cx="800100" cy="800100"/>
          </a:xfrm>
        </p:spPr>
      </p:pic>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6569855" y="4992162"/>
            <a:ext cx="1371600" cy="257296"/>
          </a:xfrm>
        </p:spPr>
        <p:txBody>
          <a:bodyPr rtlCol="0"/>
          <a:lstStyle/>
          <a:p>
            <a:pPr rtl="0"/>
            <a:r>
              <a:rPr lang="en-GB"/>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6475824" y="5087908"/>
            <a:ext cx="1543050" cy="257296"/>
          </a:xfrm>
        </p:spPr>
        <p:txBody>
          <a:bodyPr rtlCol="0"/>
          <a:lstStyle/>
          <a:p>
            <a:pPr rtl="0"/>
            <a:r>
              <a:rPr lang="en-GB"/>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628650" y="5624514"/>
            <a:ext cx="2057400" cy="273844"/>
          </a:xfrm>
        </p:spPr>
        <p:txBody>
          <a:bodyPr rtlCol="0"/>
          <a:lstStyle/>
          <a:p>
            <a:pPr rtl="0"/>
            <a:r>
              <a:rPr lang="en-GB"/>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3028950" y="5624514"/>
            <a:ext cx="3086100" cy="273844"/>
          </a:xfrm>
        </p:spPr>
        <p:txBody>
          <a:bodyPr rtlCol="0"/>
          <a:lstStyle/>
          <a:p>
            <a:pPr rtl="0"/>
            <a:r>
              <a:rPr lang="en-GB"/>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6457950" y="5624514"/>
            <a:ext cx="2057400" cy="273844"/>
          </a:xfrm>
        </p:spPr>
        <p:txBody>
          <a:bodyPr rtlCol="0"/>
          <a:lstStyle/>
          <a:p>
            <a:pPr rtl="0"/>
            <a:fld id="{B5CEABB6-07DC-46E8-9B57-56EC44A396E5}" type="slidenum">
              <a:rPr lang="en-GB" smtClean="0"/>
              <a:pPr rtl="0"/>
              <a:t>18</a:t>
            </a:fld>
            <a:endParaRPr lang="en-GB"/>
          </a:p>
        </p:txBody>
      </p:sp>
    </p:spTree>
    <p:extLst>
      <p:ext uri="{BB962C8B-B14F-4D97-AF65-F5344CB8AC3E}">
        <p14:creationId xmlns:p14="http://schemas.microsoft.com/office/powerpoint/2010/main" val="339626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413867" y="1526385"/>
            <a:ext cx="6316266" cy="994172"/>
          </a:xfrm>
        </p:spPr>
        <p:txBody>
          <a:bodyPr rtlCol="0"/>
          <a:lstStyle/>
          <a:p>
            <a:pPr rtl="0"/>
            <a:r>
              <a:rPr lang="en-GB" dirty="0"/>
              <a:t>FUNDING</a:t>
            </a:r>
          </a:p>
        </p:txBody>
      </p:sp>
      <p:graphicFrame>
        <p:nvGraphicFramePr>
          <p:cNvPr id="126" name="Content Placeholder 125" title="Funding Chart">
            <a:extLst>
              <a:ext uri="{FF2B5EF4-FFF2-40B4-BE49-F238E27FC236}">
                <a16:creationId xmlns:a16="http://schemas.microsoft.com/office/drawing/2014/main" id="{A036AFA2-B0F0-4DE7-B7AE-E4B852EB3D36}"/>
              </a:ext>
            </a:extLst>
          </p:cNvPr>
          <p:cNvGraphicFramePr>
            <a:graphicFrameLocks noGrp="1"/>
          </p:cNvGraphicFramePr>
          <p:nvPr>
            <p:ph sz="quarter" idx="21"/>
            <p:extLst>
              <p:ext uri="{D42A27DB-BD31-4B8C-83A1-F6EECF244321}">
                <p14:modId xmlns:p14="http://schemas.microsoft.com/office/powerpoint/2010/main" val="3956284514"/>
              </p:ext>
            </p:extLst>
          </p:nvPr>
        </p:nvGraphicFramePr>
        <p:xfrm>
          <a:off x="806055" y="2446735"/>
          <a:ext cx="1393031" cy="1247775"/>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628650" y="3698862"/>
            <a:ext cx="1748045" cy="603644"/>
          </a:xfrm>
        </p:spPr>
        <p:txBody>
          <a:bodyPr rtlCol="0"/>
          <a:lstStyle/>
          <a:p>
            <a:pPr rtl="0"/>
            <a:r>
              <a:rPr lang="en-GB"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628650" y="4205859"/>
            <a:ext cx="1748045" cy="328879"/>
          </a:xfrm>
        </p:spPr>
        <p:txBody>
          <a:bodyPr rtlCol="0"/>
          <a:lstStyle/>
          <a:p>
            <a:pPr rtl="0"/>
            <a:r>
              <a:rPr lang="en-GB"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628650" y="4697794"/>
            <a:ext cx="1748045" cy="639875"/>
          </a:xfrm>
        </p:spPr>
        <p:txBody>
          <a:bodyPr rtlCol="0"/>
          <a:lstStyle/>
          <a:p>
            <a:pPr rtl="0"/>
            <a:r>
              <a:rPr lang="en-GB" dirty="0"/>
              <a:t>Amount obtained through other investors</a:t>
            </a:r>
          </a:p>
        </p:txBody>
      </p:sp>
      <p:graphicFrame>
        <p:nvGraphicFramePr>
          <p:cNvPr id="127" name="Content Placeholder 126" title="Funding Chart">
            <a:extLst>
              <a:ext uri="{FF2B5EF4-FFF2-40B4-BE49-F238E27FC236}">
                <a16:creationId xmlns:a16="http://schemas.microsoft.com/office/drawing/2014/main" id="{47DB352F-5059-4378-B91D-92E59C6B1B91}"/>
              </a:ext>
            </a:extLst>
          </p:cNvPr>
          <p:cNvGraphicFramePr>
            <a:graphicFrameLocks noGrp="1"/>
          </p:cNvGraphicFramePr>
          <p:nvPr>
            <p:ph sz="quarter" idx="22"/>
            <p:extLst>
              <p:ext uri="{D42A27DB-BD31-4B8C-83A1-F6EECF244321}">
                <p14:modId xmlns:p14="http://schemas.microsoft.com/office/powerpoint/2010/main" val="2847622083"/>
              </p:ext>
            </p:extLst>
          </p:nvPr>
        </p:nvGraphicFramePr>
        <p:xfrm>
          <a:off x="2858693" y="2446735"/>
          <a:ext cx="1391840" cy="1247775"/>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2672001" y="3698862"/>
            <a:ext cx="1756654" cy="603644"/>
          </a:xfrm>
        </p:spPr>
        <p:txBody>
          <a:bodyPr rtlCol="0"/>
          <a:lstStyle/>
          <a:p>
            <a:pPr rtl="0"/>
            <a:r>
              <a:rPr lang="en-GB"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2672001" y="4205859"/>
            <a:ext cx="1756654" cy="328879"/>
          </a:xfrm>
        </p:spPr>
        <p:txBody>
          <a:bodyPr rtlCol="0"/>
          <a:lstStyle/>
          <a:p>
            <a:pPr rtl="0"/>
            <a:r>
              <a:rPr lang="en-GB"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2672001" y="4697794"/>
            <a:ext cx="1756654" cy="639875"/>
          </a:xfrm>
        </p:spPr>
        <p:txBody>
          <a:bodyPr rtlCol="0"/>
          <a:lstStyle/>
          <a:p>
            <a:pPr rtl="0"/>
            <a:r>
              <a:rPr lang="en-GB" dirty="0"/>
              <a:t>Revenue obtained from property rentals</a:t>
            </a:r>
          </a:p>
        </p:txBody>
      </p:sp>
      <p:graphicFrame>
        <p:nvGraphicFramePr>
          <p:cNvPr id="128" name="Content Placeholder 127" title="Funding Chart">
            <a:extLst>
              <a:ext uri="{FF2B5EF4-FFF2-40B4-BE49-F238E27FC236}">
                <a16:creationId xmlns:a16="http://schemas.microsoft.com/office/drawing/2014/main" id="{87227872-8A65-49E5-922E-C5FA7A158972}"/>
              </a:ext>
            </a:extLst>
          </p:cNvPr>
          <p:cNvGraphicFramePr>
            <a:graphicFrameLocks noGrp="1"/>
          </p:cNvGraphicFramePr>
          <p:nvPr>
            <p:ph sz="quarter" idx="23"/>
            <p:extLst>
              <p:ext uri="{D42A27DB-BD31-4B8C-83A1-F6EECF244321}">
                <p14:modId xmlns:p14="http://schemas.microsoft.com/office/powerpoint/2010/main" val="877996400"/>
              </p:ext>
            </p:extLst>
          </p:nvPr>
        </p:nvGraphicFramePr>
        <p:xfrm>
          <a:off x="4893469" y="2446735"/>
          <a:ext cx="1391841" cy="1247775"/>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4723957" y="3698862"/>
            <a:ext cx="1748045" cy="603644"/>
          </a:xfrm>
        </p:spPr>
        <p:txBody>
          <a:bodyPr rtlCol="0"/>
          <a:lstStyle/>
          <a:p>
            <a:pPr rtl="0"/>
            <a:r>
              <a:rPr lang="en-GB"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4723957" y="4205859"/>
            <a:ext cx="1748045" cy="328879"/>
          </a:xfrm>
        </p:spPr>
        <p:txBody>
          <a:bodyPr rtlCol="0"/>
          <a:lstStyle/>
          <a:p>
            <a:pPr rtl="0"/>
            <a:r>
              <a:rPr lang="en-GB"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4723957" y="4697794"/>
            <a:ext cx="1748045" cy="639875"/>
          </a:xfrm>
        </p:spPr>
        <p:txBody>
          <a:bodyPr rtlCol="0"/>
          <a:lstStyle/>
          <a:p>
            <a:pPr rtl="0"/>
            <a:r>
              <a:rPr lang="en-GB" dirty="0"/>
              <a:t>Number of shares converted into USD</a:t>
            </a:r>
          </a:p>
          <a:p>
            <a:pPr rtl="0"/>
            <a:endParaRPr lang="en-GB" noProof="1"/>
          </a:p>
        </p:txBody>
      </p:sp>
      <p:graphicFrame>
        <p:nvGraphicFramePr>
          <p:cNvPr id="129" name="Content Placeholder 128" title="Funding Chart">
            <a:extLst>
              <a:ext uri="{FF2B5EF4-FFF2-40B4-BE49-F238E27FC236}">
                <a16:creationId xmlns:a16="http://schemas.microsoft.com/office/drawing/2014/main" id="{C5A16E70-0D42-492E-9123-5E9A696ECB43}"/>
              </a:ext>
            </a:extLst>
          </p:cNvPr>
          <p:cNvGraphicFramePr>
            <a:graphicFrameLocks noGrp="1"/>
          </p:cNvGraphicFramePr>
          <p:nvPr>
            <p:ph sz="quarter" idx="24"/>
            <p:extLst>
              <p:ext uri="{D42A27DB-BD31-4B8C-83A1-F6EECF244321}">
                <p14:modId xmlns:p14="http://schemas.microsoft.com/office/powerpoint/2010/main" val="2196811517"/>
              </p:ext>
            </p:extLst>
          </p:nvPr>
        </p:nvGraphicFramePr>
        <p:xfrm>
          <a:off x="6944918" y="2446735"/>
          <a:ext cx="1393031" cy="1247775"/>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6767305" y="3698595"/>
            <a:ext cx="1748045" cy="603644"/>
          </a:xfrm>
        </p:spPr>
        <p:txBody>
          <a:bodyPr rtlCol="0"/>
          <a:lstStyle/>
          <a:p>
            <a:pPr rtl="0"/>
            <a:r>
              <a:rPr lang="en-GB"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6767305" y="4205592"/>
            <a:ext cx="1748045" cy="328879"/>
          </a:xfrm>
        </p:spPr>
        <p:txBody>
          <a:bodyPr rtlCol="0"/>
          <a:lstStyle/>
          <a:p>
            <a:pPr rtl="0"/>
            <a:r>
              <a:rPr lang="en-GB"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6767305" y="4697527"/>
            <a:ext cx="1748045" cy="639875"/>
          </a:xfrm>
        </p:spPr>
        <p:txBody>
          <a:bodyPr rtlCol="0"/>
          <a:lstStyle/>
          <a:p>
            <a:pPr rtl="0"/>
            <a:r>
              <a:rPr lang="en-GB" noProof="1"/>
              <a:t>Liquid cash we </a:t>
            </a:r>
            <a:br>
              <a:rPr lang="en-GB" noProof="1"/>
            </a:br>
            <a:r>
              <a:rPr lang="en-GB" noProof="1"/>
              <a:t>have on hand</a:t>
            </a:r>
          </a:p>
          <a:p>
            <a:pPr rtl="0"/>
            <a:endParaRPr lang="en-GB"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628650" y="5624514"/>
            <a:ext cx="2057400" cy="273844"/>
          </a:xfrm>
        </p:spPr>
        <p:txBody>
          <a:bodyPr rtlCol="0"/>
          <a:lstStyle/>
          <a:p>
            <a:pPr rtl="0"/>
            <a:r>
              <a:rPr lang="en-GB"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3028950" y="5624514"/>
            <a:ext cx="3086100" cy="273844"/>
          </a:xfrm>
        </p:spPr>
        <p:txBody>
          <a:bodyPr rtlCol="0"/>
          <a:lstStyle/>
          <a:p>
            <a:pPr rtl="0"/>
            <a:r>
              <a:rPr lang="en-GB"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6457950" y="5624514"/>
            <a:ext cx="2057400" cy="273844"/>
          </a:xfrm>
        </p:spPr>
        <p:txBody>
          <a:bodyPr rtlCol="0"/>
          <a:lstStyle/>
          <a:p>
            <a:pPr rtl="0"/>
            <a:fld id="{B5CEABB6-07DC-46E8-9B57-56EC44A396E5}" type="slidenum">
              <a:rPr lang="en-GB" smtClean="0"/>
              <a:pPr rtl="0"/>
              <a:t>19</a:t>
            </a:fld>
            <a:endParaRPr lang="en-GB" dirty="0"/>
          </a:p>
        </p:txBody>
      </p:sp>
    </p:spTree>
    <p:extLst>
      <p:ext uri="{BB962C8B-B14F-4D97-AF65-F5344CB8AC3E}">
        <p14:creationId xmlns:p14="http://schemas.microsoft.com/office/powerpoint/2010/main" val="117782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000125" y="1622586"/>
            <a:ext cx="2378869" cy="994172"/>
          </a:xfrm>
        </p:spPr>
        <p:txBody>
          <a:bodyPr rtlCol="0"/>
          <a:lstStyle/>
          <a:p>
            <a:pPr rtl="0"/>
            <a:r>
              <a:rPr lang="en-GB"/>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000125" y="3050383"/>
            <a:ext cx="2378869" cy="1889522"/>
          </a:xfrm>
        </p:spPr>
        <p:txBody>
          <a:bodyPr rtlCol="0">
            <a:normAutofit/>
          </a:bodyPr>
          <a:lstStyle/>
          <a:p>
            <a:pPr rtl="0"/>
            <a:r>
              <a:rPr lang="en-GB" dirty="0"/>
              <a:t>At Contoso, we empower organisations to foster collaborative thinking to further drive workplace innovation. By closing the loop and leveraging agile frameworks, we help business grow organically and foster a consumer-first mindset.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000126" y="5624514"/>
            <a:ext cx="738868" cy="273844"/>
          </a:xfrm>
        </p:spPr>
        <p:txBody>
          <a:bodyPr rtlCol="0"/>
          <a:lstStyle/>
          <a:p>
            <a:pPr rtl="0"/>
            <a:r>
              <a:rPr lang="en-GB"/>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002414" y="5624514"/>
            <a:ext cx="1862132" cy="273844"/>
          </a:xfrm>
        </p:spPr>
        <p:txBody>
          <a:bodyPr rtlCol="0"/>
          <a:lstStyle/>
          <a:p>
            <a:pPr rtl="0"/>
            <a:r>
              <a:rPr lang="en-GB"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4152229" y="5624514"/>
            <a:ext cx="740664" cy="273844"/>
          </a:xfrm>
        </p:spPr>
        <p:txBody>
          <a:bodyPr rtlCol="0"/>
          <a:lstStyle/>
          <a:p>
            <a:pPr rtl="0"/>
            <a:fld id="{19B51A1E-902D-48AF-9020-955120F399B6}" type="slidenum">
              <a:rPr lang="en-GB" smtClean="0"/>
              <a:pPr/>
              <a:t>2</a:t>
            </a:fld>
            <a:endParaRPr lang="en-GB"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107656" y="2110979"/>
            <a:ext cx="3833813" cy="903684"/>
          </a:xfrm>
        </p:spPr>
        <p:txBody>
          <a:bodyPr rtlCol="0"/>
          <a:lstStyle/>
          <a:p>
            <a:pPr rtl="0"/>
            <a:r>
              <a:rPr lang="en-GB"/>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4107656" y="3619160"/>
            <a:ext cx="3833813" cy="1144191"/>
          </a:xfrm>
        </p:spPr>
        <p:txBody>
          <a:bodyPr vert="horz" lIns="68580" tIns="34290" rIns="68580" bIns="34290" rtlCol="0" anchor="b">
            <a:normAutofit/>
          </a:bodyPr>
          <a:lstStyle/>
          <a:p>
            <a:pPr rtl="0"/>
            <a:r>
              <a:rPr lang="en-GB" dirty="0"/>
              <a:t>At Contoso, we believe in giving 110%. By using our next-generation data architecture, we help organisations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628650" y="5624514"/>
            <a:ext cx="2057400" cy="273844"/>
          </a:xfrm>
        </p:spPr>
        <p:txBody>
          <a:bodyPr rtlCol="0"/>
          <a:lstStyle/>
          <a:p>
            <a:pPr rtl="0"/>
            <a:r>
              <a:rPr lang="en-GB"/>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3028950" y="5624514"/>
            <a:ext cx="3086100" cy="273844"/>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6457950" y="5624514"/>
            <a:ext cx="2057400" cy="273844"/>
          </a:xfrm>
        </p:spPr>
        <p:txBody>
          <a:bodyPr rtlCol="0"/>
          <a:lstStyle/>
          <a:p>
            <a:pPr rtl="0"/>
            <a:fld id="{B5CEABB6-07DC-46E8-9B57-56EC44A396E5}" type="slidenum">
              <a:rPr lang="en-GB" smtClean="0"/>
              <a:pPr rtl="0"/>
              <a:t>20</a:t>
            </a:fld>
            <a:endParaRPr lang="en-GB"/>
          </a:p>
        </p:txBody>
      </p:sp>
    </p:spTree>
    <p:extLst>
      <p:ext uri="{BB962C8B-B14F-4D97-AF65-F5344CB8AC3E}">
        <p14:creationId xmlns:p14="http://schemas.microsoft.com/office/powerpoint/2010/main" val="9201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200400" y="2069054"/>
            <a:ext cx="3134678" cy="1143551"/>
          </a:xfrm>
        </p:spPr>
        <p:txBody>
          <a:bodyPr rtlCol="0"/>
          <a:lstStyle/>
          <a:p>
            <a:pPr rtl="0"/>
            <a:r>
              <a:rPr lang="en-GB"/>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3200400" y="3285829"/>
            <a:ext cx="3134678" cy="1503121"/>
          </a:xfrm>
        </p:spPr>
        <p:txBody>
          <a:bodyPr rtlCol="0">
            <a:normAutofit/>
          </a:bodyPr>
          <a:lstStyle/>
          <a:p>
            <a:pPr rtl="0"/>
            <a:r>
              <a:rPr lang="en-GB"/>
              <a:t>Mirjam Nilsson​</a:t>
            </a:r>
          </a:p>
          <a:p>
            <a:pPr rtl="0"/>
            <a:r>
              <a:rPr lang="en-GB"/>
              <a:t>206-555-0146</a:t>
            </a:r>
          </a:p>
          <a:p>
            <a:pPr rtl="0"/>
            <a:r>
              <a:rPr lang="en-GB"/>
              <a:t>mirjam@contoso.com</a:t>
            </a:r>
          </a:p>
          <a:p>
            <a:pPr rtl="0"/>
            <a:r>
              <a:rPr lang="en-GB"/>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3200402" y="5624514"/>
            <a:ext cx="1330778" cy="273844"/>
          </a:xfrm>
        </p:spPr>
        <p:txBody>
          <a:bodyPr rtlCol="0"/>
          <a:lstStyle/>
          <a:p>
            <a:pPr rtl="0"/>
            <a:r>
              <a:rPr lang="en-GB"/>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4859793" y="5624514"/>
            <a:ext cx="1996168" cy="273844"/>
          </a:xfrm>
        </p:spPr>
        <p:txBody>
          <a:bodyPr rtlCol="0"/>
          <a:lstStyle/>
          <a:p>
            <a:pPr rtl="0"/>
            <a:r>
              <a:rPr lang="en-GB"/>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7184573" y="5624514"/>
            <a:ext cx="1330778" cy="273844"/>
          </a:xfrm>
        </p:spPr>
        <p:txBody>
          <a:bodyPr rtlCol="0"/>
          <a:lstStyle/>
          <a:p>
            <a:pPr rtl="0"/>
            <a:fld id="{B5CEABB6-07DC-46E8-9B57-56EC44A396E5}" type="slidenum">
              <a:rPr lang="en-GB" smtClean="0"/>
              <a:pPr rtl="0"/>
              <a:t>21</a:t>
            </a:fld>
            <a:endParaRPr lang="en-GB"/>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131570" y="3974556"/>
            <a:ext cx="2354580" cy="994172"/>
          </a:xfrm>
        </p:spPr>
        <p:txBody>
          <a:bodyPr rtlCol="0"/>
          <a:lstStyle/>
          <a:p>
            <a:pPr rtl="0"/>
            <a:r>
              <a:rPr lang="en-GB"/>
              <a:t>PRODUCT OVERVIEW</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4441691" y="2005228"/>
            <a:ext cx="4074903" cy="273844"/>
          </a:xfrm>
        </p:spPr>
        <p:txBody>
          <a:bodyPr vert="horz" lIns="68580" tIns="34290" rIns="68580" bIns="34290" rtlCol="0" anchor="t">
            <a:normAutofit lnSpcReduction="10000"/>
          </a:bodyPr>
          <a:lstStyle/>
          <a:p>
            <a:pPr rtl="0"/>
            <a:r>
              <a:rPr lang="en-GB" dirty="0"/>
              <a:t>UNIQUE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4441373" y="2252295"/>
            <a:ext cx="4073978" cy="418463"/>
          </a:xfrm>
        </p:spPr>
        <p:txBody>
          <a:bodyPr rtlCol="0">
            <a:normAutofit/>
          </a:bodyPr>
          <a:lstStyle/>
          <a:p>
            <a:pPr rtl="0"/>
            <a:r>
              <a:rPr lang="en-GB" dirty="0"/>
              <a:t>Only product specifically dedicated to this niche market</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4441691" y="2830075"/>
            <a:ext cx="4074903" cy="273844"/>
          </a:xfrm>
        </p:spPr>
        <p:txBody>
          <a:bodyPr rtlCol="0">
            <a:normAutofit fontScale="92500" lnSpcReduction="10000"/>
          </a:bodyPr>
          <a:lstStyle/>
          <a:p>
            <a:pPr rtl="0"/>
            <a:r>
              <a:rPr lang="en-GB" dirty="0"/>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4441373" y="3077142"/>
            <a:ext cx="4073978" cy="418463"/>
          </a:xfrm>
        </p:spPr>
        <p:txBody>
          <a:bodyPr rtlCol="0"/>
          <a:lstStyle/>
          <a:p>
            <a:pPr rtl="0"/>
            <a:r>
              <a:rPr lang="en-GB" dirty="0"/>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4441691" y="3654922"/>
            <a:ext cx="4074903" cy="273844"/>
          </a:xfrm>
        </p:spPr>
        <p:txBody>
          <a:bodyPr rtlCol="0">
            <a:normAutofit fontScale="92500" lnSpcReduction="10000"/>
          </a:bodyPr>
          <a:lstStyle/>
          <a:p>
            <a:pPr rtl="0"/>
            <a:r>
              <a:rPr lang="en-GB"/>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4441373" y="3901989"/>
            <a:ext cx="4073978" cy="418463"/>
          </a:xfrm>
        </p:spPr>
        <p:txBody>
          <a:bodyPr rtlCol="0"/>
          <a:lstStyle/>
          <a:p>
            <a:pPr rtl="0"/>
            <a:r>
              <a:rPr lang="en-GB"/>
              <a:t>Conducted testing with college students in the area</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4440080" y="4479770"/>
            <a:ext cx="4074903" cy="273844"/>
          </a:xfrm>
        </p:spPr>
        <p:txBody>
          <a:bodyPr rtlCol="0">
            <a:normAutofit fontScale="92500" lnSpcReduction="10000"/>
          </a:bodyPr>
          <a:lstStyle/>
          <a:p>
            <a:pPr rtl="0"/>
            <a:r>
              <a:rPr lang="en-GB"/>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4439762" y="4726837"/>
            <a:ext cx="4073978" cy="418463"/>
          </a:xfrm>
        </p:spPr>
        <p:txBody>
          <a:bodyPr rtlCol="0"/>
          <a:lstStyle/>
          <a:p>
            <a:pPr rtl="0"/>
            <a:r>
              <a:rPr lang="en-GB"/>
              <a:t>Designed with the help and input of experts in the field </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4439760" y="5624514"/>
            <a:ext cx="710637" cy="273844"/>
          </a:xfrm>
        </p:spPr>
        <p:txBody>
          <a:bodyPr rtlCol="0"/>
          <a:lstStyle/>
          <a:p>
            <a:pPr rtl="0"/>
            <a:r>
              <a:rPr lang="en-GB"/>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5371466" y="5624514"/>
            <a:ext cx="2432957" cy="273844"/>
          </a:xfrm>
        </p:spPr>
        <p:txBody>
          <a:bodyPr rtlCol="0"/>
          <a:lstStyle/>
          <a:p>
            <a:pPr rtl="0"/>
            <a:r>
              <a:rPr lang="en-GB"/>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9168493" y="5624514"/>
            <a:ext cx="489857" cy="273844"/>
          </a:xfrm>
        </p:spPr>
        <p:txBody>
          <a:bodyPr rtlCol="0"/>
          <a:lstStyle/>
          <a:p>
            <a:pPr rtl="0"/>
            <a:fld id="{B5CEABB6-07DC-46E8-9B57-56EC44A396E5}" type="slidenum">
              <a:rPr lang="en-GB" smtClean="0"/>
              <a:pPr rtl="0"/>
              <a:t>3</a:t>
            </a:fld>
            <a:endParaRPr lang="en-GB"/>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628650" y="4989314"/>
            <a:ext cx="3061607" cy="439341"/>
          </a:xfrm>
        </p:spPr>
        <p:txBody>
          <a:bodyPr rtlCol="0"/>
          <a:lstStyle/>
          <a:p>
            <a:pPr rtl="0"/>
            <a:r>
              <a:rPr lang="en-GB"/>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11239" y="1968103"/>
            <a:ext cx="1606323" cy="385763"/>
          </a:xfrm>
        </p:spPr>
        <p:txBody>
          <a:bodyPr vert="horz" lIns="68580" tIns="34290" rIns="68580" bIns="34290" rtlCol="0" anchor="ctr">
            <a:normAutofit/>
          </a:bodyPr>
          <a:lstStyle/>
          <a:p>
            <a:pPr rtl="0"/>
            <a:r>
              <a:rPr lang="en-GB"/>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535781" y="2775347"/>
            <a:ext cx="1606323" cy="385763"/>
          </a:xfrm>
        </p:spPr>
        <p:txBody>
          <a:bodyPr rtlCol="0"/>
          <a:lstStyle/>
          <a:p>
            <a:pPr rtl="0"/>
            <a:r>
              <a:rPr lang="en-GB"/>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990600" y="3582591"/>
            <a:ext cx="1606323" cy="385763"/>
          </a:xfrm>
        </p:spPr>
        <p:txBody>
          <a:bodyPr rtlCol="0"/>
          <a:lstStyle/>
          <a:p>
            <a:pPr rtl="0"/>
            <a:r>
              <a:rPr lang="en-GB"/>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428750" y="4389835"/>
            <a:ext cx="1606323" cy="385763"/>
          </a:xfrm>
        </p:spPr>
        <p:txBody>
          <a:bodyPr rtlCol="0"/>
          <a:lstStyle/>
          <a:p>
            <a:pPr rtl="0"/>
            <a:r>
              <a:rPr lang="en-GB"/>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3301153" y="2053108"/>
            <a:ext cx="4154321" cy="758132"/>
          </a:xfrm>
        </p:spPr>
        <p:txBody>
          <a:bodyPr rtlCol="0"/>
          <a:lstStyle/>
          <a:p>
            <a:pPr rtl="0"/>
            <a:r>
              <a:rPr lang="en-GB"/>
              <a:t>Few, if any, products on the market help customers like we do</a:t>
            </a:r>
          </a:p>
          <a:p>
            <a:pPr rtl="0"/>
            <a:endParaRPr lang="en-GB"/>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3739523" y="2862246"/>
            <a:ext cx="4154321" cy="758132"/>
          </a:xfrm>
        </p:spPr>
        <p:txBody>
          <a:bodyPr rtlCol="0"/>
          <a:lstStyle/>
          <a:p>
            <a:pPr rtl="0"/>
            <a:r>
              <a:rPr lang="en-GB"/>
              <a:t>66% of US consumers spend money on multiple products that only partially resolves their issue</a:t>
            </a:r>
          </a:p>
          <a:p>
            <a:pPr rtl="0"/>
            <a:endParaRPr lang="en-GB"/>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4182705" y="3673795"/>
            <a:ext cx="4154321" cy="758132"/>
          </a:xfrm>
        </p:spPr>
        <p:txBody>
          <a:bodyPr rtlCol="0"/>
          <a:lstStyle/>
          <a:p>
            <a:pPr rtl="0"/>
            <a:r>
              <a:rPr lang="en-GB"/>
              <a:t>Millennials account for about a quarter of the $48 billion spent on other products in 2018</a:t>
            </a:r>
          </a:p>
          <a:p>
            <a:pPr rtl="0"/>
            <a:endParaRPr lang="en-GB"/>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4631461" y="4475572"/>
            <a:ext cx="4154321" cy="758132"/>
          </a:xfrm>
        </p:spPr>
        <p:txBody>
          <a:bodyPr rtlCol="0"/>
          <a:lstStyle/>
          <a:p>
            <a:pPr rtl="0"/>
            <a:r>
              <a:rPr lang="en-GB"/>
              <a:t>Loss of productivity costing consumers thousands of dollars </a:t>
            </a:r>
          </a:p>
          <a:p>
            <a:pPr rtl="0"/>
            <a:endParaRPr lang="en-GB"/>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628650" y="5624514"/>
            <a:ext cx="2057400" cy="273844"/>
          </a:xfrm>
        </p:spPr>
        <p:txBody>
          <a:bodyPr rtlCol="0"/>
          <a:lstStyle/>
          <a:p>
            <a:pPr rtl="0"/>
            <a:r>
              <a:rPr lang="en-GB"/>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4631459" y="5624514"/>
            <a:ext cx="1356534" cy="273844"/>
          </a:xfrm>
        </p:spPr>
        <p:txBody>
          <a:bodyPr rtlCol="0"/>
          <a:lstStyle/>
          <a:p>
            <a:pPr rtl="0"/>
            <a:r>
              <a:rPr lang="en-GB"/>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9251156" y="5624514"/>
            <a:ext cx="407194" cy="273844"/>
          </a:xfrm>
        </p:spPr>
        <p:txBody>
          <a:bodyPr rtlCol="0"/>
          <a:lstStyle/>
          <a:p>
            <a:pPr rtl="0"/>
            <a:fld id="{B5CEABB6-07DC-46E8-9B57-56EC44A396E5}" type="slidenum">
              <a:rPr lang="en-GB" smtClean="0"/>
              <a:pPr rtl="0"/>
              <a:t>4</a:t>
            </a:fld>
            <a:endParaRPr lang="en-GB"/>
          </a:p>
        </p:txBody>
      </p:sp>
    </p:spTree>
    <p:extLst>
      <p:ext uri="{BB962C8B-B14F-4D97-AF65-F5344CB8AC3E}">
        <p14:creationId xmlns:p14="http://schemas.microsoft.com/office/powerpoint/2010/main" val="1738561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413867" y="1526385"/>
            <a:ext cx="6316266" cy="994172"/>
          </a:xfrm>
        </p:spPr>
        <p:txBody>
          <a:bodyPr rtlCol="0"/>
          <a:lstStyle/>
          <a:p>
            <a:pPr rtl="0"/>
            <a:r>
              <a:rPr lang="en-GB"/>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114426" y="2779594"/>
            <a:ext cx="3023959" cy="273844"/>
          </a:xfrm>
        </p:spPr>
        <p:txBody>
          <a:bodyPr vert="horz" lIns="68580" tIns="34290" rIns="68580" bIns="34290" rtlCol="0" anchor="t">
            <a:normAutofit lnSpcReduction="10000"/>
          </a:bodyPr>
          <a:lstStyle/>
          <a:p>
            <a:pPr rtl="0"/>
            <a:r>
              <a:rPr lang="en-GB"/>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114248" y="3160011"/>
            <a:ext cx="3023273" cy="792981"/>
          </a:xfrm>
        </p:spPr>
        <p:txBody>
          <a:bodyPr rtlCol="0"/>
          <a:lstStyle/>
          <a:p>
            <a:pPr rtl="0"/>
            <a:r>
              <a:rPr lang="en-GB"/>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5004755" y="2779594"/>
            <a:ext cx="3023959" cy="273844"/>
          </a:xfrm>
        </p:spPr>
        <p:txBody>
          <a:bodyPr rtlCol="0">
            <a:normAutofit fontScale="92500" lnSpcReduction="10000"/>
          </a:bodyPr>
          <a:lstStyle/>
          <a:p>
            <a:pPr rtl="0"/>
            <a:r>
              <a:rPr lang="en-GB"/>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5004857" y="3160011"/>
            <a:ext cx="3023273" cy="792981"/>
          </a:xfrm>
        </p:spPr>
        <p:txBody>
          <a:bodyPr rtlCol="0"/>
          <a:lstStyle/>
          <a:p>
            <a:pPr rtl="0"/>
            <a:r>
              <a:rPr lang="en-GB"/>
              <a:t>Our target audience is Gen Z (18-25 years old)</a:t>
            </a:r>
          </a:p>
          <a:p>
            <a:pPr rtl="0"/>
            <a:endParaRPr lang="en-GB"/>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114425" y="4096825"/>
            <a:ext cx="3023959" cy="273844"/>
          </a:xfrm>
        </p:spPr>
        <p:txBody>
          <a:bodyPr rtlCol="0">
            <a:normAutofit fontScale="92500" lnSpcReduction="10000"/>
          </a:bodyPr>
          <a:lstStyle/>
          <a:p>
            <a:pPr rtl="0"/>
            <a:r>
              <a:rPr lang="en-GB"/>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114809" y="4477242"/>
            <a:ext cx="3023273" cy="792981"/>
          </a:xfrm>
        </p:spPr>
        <p:txBody>
          <a:bodyPr rtlCol="0"/>
          <a:lstStyle/>
          <a:p>
            <a:pPr rtl="0"/>
            <a:r>
              <a:rPr lang="en-GB"/>
              <a:t>Reduce expenses for replacement products </a:t>
            </a:r>
          </a:p>
          <a:p>
            <a:pPr rtl="0"/>
            <a:endParaRPr lang="en-GB"/>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5004474" y="4096825"/>
            <a:ext cx="3023959" cy="273844"/>
          </a:xfrm>
        </p:spPr>
        <p:txBody>
          <a:bodyPr rtlCol="0">
            <a:normAutofit fontScale="92500" lnSpcReduction="10000"/>
          </a:bodyPr>
          <a:lstStyle/>
          <a:p>
            <a:pPr rtl="0"/>
            <a:r>
              <a:rPr lang="en-GB"/>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5004857" y="4477242"/>
            <a:ext cx="3023273" cy="792981"/>
          </a:xfrm>
        </p:spPr>
        <p:txBody>
          <a:bodyPr rtlCol="0"/>
          <a:lstStyle/>
          <a:p>
            <a:pPr rtl="0"/>
            <a:r>
              <a:rPr lang="en-GB"/>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628650" y="5624514"/>
            <a:ext cx="2057400" cy="273844"/>
          </a:xfrm>
        </p:spPr>
        <p:txBody>
          <a:bodyPr rtlCol="0"/>
          <a:lstStyle/>
          <a:p>
            <a:pPr rtl="0"/>
            <a:r>
              <a:rPr lang="en-GB"/>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3028950" y="5624514"/>
            <a:ext cx="3086100" cy="273844"/>
          </a:xfrm>
        </p:spPr>
        <p:txBody>
          <a:bodyPr rtlCol="0"/>
          <a:lstStyle/>
          <a:p>
            <a:pPr rtl="0"/>
            <a:r>
              <a:rPr lang="en-GB"/>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6457950" y="5624514"/>
            <a:ext cx="2057400" cy="273844"/>
          </a:xfrm>
        </p:spPr>
        <p:txBody>
          <a:bodyPr rtlCol="0"/>
          <a:lstStyle/>
          <a:p>
            <a:pPr rtl="0"/>
            <a:fld id="{B5CEABB6-07DC-46E8-9B57-56EC44A396E5}" type="slidenum">
              <a:rPr lang="en-GB" smtClean="0"/>
              <a:pPr rtl="0"/>
              <a:t>5</a:t>
            </a:fld>
            <a:endParaRPr lang="en-GB"/>
          </a:p>
        </p:txBody>
      </p:sp>
    </p:spTree>
    <p:extLst>
      <p:ext uri="{BB962C8B-B14F-4D97-AF65-F5344CB8AC3E}">
        <p14:creationId xmlns:p14="http://schemas.microsoft.com/office/powerpoint/2010/main" val="1593920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021556" y="2110979"/>
            <a:ext cx="3833813" cy="903684"/>
          </a:xfrm>
        </p:spPr>
        <p:txBody>
          <a:bodyPr rtlCol="0"/>
          <a:lstStyle/>
          <a:p>
            <a:pPr rtl="0"/>
            <a:r>
              <a:rPr lang="en-GB"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021556" y="3602831"/>
            <a:ext cx="3833813" cy="1144191"/>
          </a:xfrm>
        </p:spPr>
        <p:txBody>
          <a:bodyPr vert="horz" lIns="68580" tIns="34290" rIns="68580" bIns="34290" rtlCol="0" anchor="t">
            <a:normAutofit/>
          </a:bodyPr>
          <a:lstStyle/>
          <a:p>
            <a:pPr rtl="0"/>
            <a:r>
              <a:rPr lang="en-GB" dirty="0"/>
              <a:t>Cool and stylish product</a:t>
            </a:r>
          </a:p>
          <a:p>
            <a:pPr rtl="0"/>
            <a:r>
              <a:rPr lang="en-GB" noProof="1"/>
              <a:t>Areas for community connections </a:t>
            </a:r>
          </a:p>
          <a:p>
            <a:pPr rtl="0"/>
            <a:r>
              <a:rPr lang="en-GB"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628650" y="5624514"/>
            <a:ext cx="2057400" cy="273844"/>
          </a:xfrm>
        </p:spPr>
        <p:txBody>
          <a:bodyPr rtlCol="0"/>
          <a:lstStyle/>
          <a:p>
            <a:pPr rtl="0"/>
            <a:r>
              <a:rPr lang="en-GB"/>
              <a:t>20XX</a:t>
            </a:r>
            <a:endParaRPr lang="en-GB" dirty="0"/>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3918349" y="5624514"/>
            <a:ext cx="1307306" cy="273844"/>
          </a:xfrm>
        </p:spPr>
        <p:txBody>
          <a:bodyPr rtlCol="0"/>
          <a:lstStyle/>
          <a:p>
            <a:pPr rtl="0"/>
            <a:r>
              <a:rPr lang="en-GB"/>
              <a:t>Pitch Deck</a:t>
            </a:r>
            <a:endParaRPr lang="en-GB" dirty="0"/>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6457950" y="5624514"/>
            <a:ext cx="2057400" cy="273844"/>
          </a:xfrm>
        </p:spPr>
        <p:txBody>
          <a:bodyPr rtlCol="0"/>
          <a:lstStyle/>
          <a:p>
            <a:pPr rtl="0"/>
            <a:fld id="{B5CEABB6-07DC-46E8-9B57-56EC44A396E5}" type="slidenum">
              <a:rPr lang="en-GB" smtClean="0"/>
              <a:pPr rtl="0"/>
              <a:t>6</a:t>
            </a:fld>
            <a:endParaRPr lang="en-GB" dirty="0"/>
          </a:p>
        </p:txBody>
      </p:sp>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243512" y="2785678"/>
            <a:ext cx="3134678" cy="1286648"/>
          </a:xfrm>
        </p:spPr>
        <p:txBody>
          <a:bodyPr rtlCol="0"/>
          <a:lstStyle/>
          <a:p>
            <a:pPr rtl="0"/>
            <a:r>
              <a:rPr lang="en-GB" dirty="0"/>
              <a:t>COMPANY OVERVIEW</a:t>
            </a:r>
          </a:p>
        </p:txBody>
      </p:sp>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4440129" y="1721830"/>
            <a:ext cx="4073978" cy="634726"/>
          </a:xfrm>
        </p:spPr>
        <p:txBody>
          <a:bodyPr rtlCol="0"/>
          <a:lstStyle/>
          <a:p>
            <a:pPr rtl="0"/>
            <a:r>
              <a:rPr lang="en-GB"/>
              <a:t>BUSINESS MODEL</a:t>
            </a:r>
            <a:endParaRPr lang="en-GB" dirty="0"/>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4441691" y="2709388"/>
            <a:ext cx="4074903" cy="273844"/>
          </a:xfrm>
        </p:spPr>
        <p:txBody>
          <a:bodyPr vert="horz" lIns="68580" tIns="34290" rIns="68580" bIns="34290" rtlCol="0" anchor="t">
            <a:noAutofit/>
          </a:bodyPr>
          <a:lstStyle/>
          <a:p>
            <a:pPr rtl="0"/>
            <a:r>
              <a:rPr lang="en-GB"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4441373" y="2956455"/>
            <a:ext cx="4073978" cy="418463"/>
          </a:xfrm>
        </p:spPr>
        <p:txBody>
          <a:bodyPr rtlCol="0">
            <a:normAutofit/>
          </a:bodyPr>
          <a:lstStyle/>
          <a:p>
            <a:pPr rtl="0"/>
            <a:r>
              <a:rPr lang="en-GB"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4441691" y="3534235"/>
            <a:ext cx="4074903" cy="273844"/>
          </a:xfrm>
        </p:spPr>
        <p:txBody>
          <a:bodyPr vert="horz" lIns="68580" tIns="34290" rIns="68580" bIns="34290" rtlCol="0" anchor="t">
            <a:noAutofit/>
          </a:bodyPr>
          <a:lstStyle/>
          <a:p>
            <a:pPr rtl="0"/>
            <a:r>
              <a:rPr lang="en-GB"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4441373" y="3781302"/>
            <a:ext cx="4073978" cy="418463"/>
          </a:xfrm>
        </p:spPr>
        <p:txBody>
          <a:bodyPr rtlCol="0">
            <a:normAutofit/>
          </a:bodyPr>
          <a:lstStyle/>
          <a:p>
            <a:pPr rtl="0"/>
            <a:r>
              <a:rPr lang="en-GB"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4441691" y="4359082"/>
            <a:ext cx="4074903" cy="273844"/>
          </a:xfrm>
        </p:spPr>
        <p:txBody>
          <a:bodyPr vert="horz" lIns="68580" tIns="34290" rIns="68580" bIns="34290" rtlCol="0" anchor="t">
            <a:normAutofit lnSpcReduction="10000"/>
          </a:bodyPr>
          <a:lstStyle/>
          <a:p>
            <a:pPr rtl="0"/>
            <a:r>
              <a:rPr lang="en-GB"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4441373" y="4606149"/>
            <a:ext cx="4073978" cy="418463"/>
          </a:xfrm>
        </p:spPr>
        <p:txBody>
          <a:bodyPr rtlCol="0">
            <a:normAutofit/>
          </a:bodyPr>
          <a:lstStyle/>
          <a:p>
            <a:pPr rtl="0"/>
            <a:r>
              <a:rPr lang="en-GB"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4439760" y="5624514"/>
            <a:ext cx="710637" cy="273844"/>
          </a:xfrm>
        </p:spPr>
        <p:txBody>
          <a:bodyPr rtlCol="0"/>
          <a:lstStyle/>
          <a:p>
            <a:pPr rtl="0"/>
            <a:r>
              <a:rPr lang="en-GB"/>
              <a:t>20XX</a:t>
            </a:r>
            <a:endParaRPr lang="en-GB" dirty="0"/>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5371466" y="5624514"/>
            <a:ext cx="2432957" cy="273844"/>
          </a:xfrm>
        </p:spPr>
        <p:txBody>
          <a:bodyPr rtlCol="0"/>
          <a:lstStyle/>
          <a:p>
            <a:pPr rtl="0"/>
            <a:r>
              <a:rPr lang="en-GB"/>
              <a:t>Pitch Deck</a:t>
            </a:r>
            <a:endParaRPr lang="en-GB" dirty="0"/>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9168493" y="5624514"/>
            <a:ext cx="489857" cy="273844"/>
          </a:xfrm>
        </p:spPr>
        <p:txBody>
          <a:bodyPr rtlCol="0"/>
          <a:lstStyle/>
          <a:p>
            <a:pPr rtl="0"/>
            <a:fld id="{19B51A1E-902D-48AF-9020-955120F399B6}" type="slidenum">
              <a:rPr lang="en-GB" smtClean="0"/>
              <a:pPr rtl="0"/>
              <a:t>8</a:t>
            </a:fld>
            <a:endParaRPr lang="en-GB" dirty="0"/>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413867" y="1526385"/>
            <a:ext cx="6316266" cy="994172"/>
          </a:xfrm>
        </p:spPr>
        <p:txBody>
          <a:bodyPr rtlCol="0"/>
          <a:lstStyle/>
          <a:p>
            <a:pPr rtl="0"/>
            <a:r>
              <a:rPr lang="en-GB"/>
              <a:t>MARKET OVERVIEW</a:t>
            </a:r>
            <a:endParaRPr lang="en-GB" dirty="0"/>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932329" y="2939952"/>
            <a:ext cx="2161856" cy="617934"/>
          </a:xfrm>
        </p:spPr>
        <p:txBody>
          <a:bodyPr rtlCol="0"/>
          <a:lstStyle/>
          <a:p>
            <a:pPr rtl="0"/>
            <a:r>
              <a:rPr lang="en-GB"/>
              <a:t>£3 Billion</a:t>
            </a:r>
            <a:endParaRPr lang="en-GB" dirty="0"/>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932329" y="3733207"/>
            <a:ext cx="2161856" cy="1498400"/>
          </a:xfrm>
        </p:spPr>
        <p:txBody>
          <a:bodyPr vert="horz" lIns="68580" tIns="34290" rIns="68580" bIns="34290" rtlCol="0" anchor="t">
            <a:normAutofit/>
          </a:bodyPr>
          <a:lstStyle/>
          <a:p>
            <a:pPr rtl="0"/>
            <a:r>
              <a:rPr lang="en-GB" noProof="1"/>
              <a:t>Freedom to invent</a:t>
            </a:r>
            <a:endParaRPr lang="en-GB"/>
          </a:p>
          <a:p>
            <a:pPr rtl="0"/>
            <a:r>
              <a:rPr lang="en-GB" noProof="1"/>
              <a:t>Selectively inclusive market</a:t>
            </a:r>
          </a:p>
          <a:p>
            <a:pPr rtl="0"/>
            <a:r>
              <a:rPr lang="en-GB" noProof="1"/>
              <a:t>Serviceable available market</a:t>
            </a:r>
          </a:p>
          <a:p>
            <a:pPr rtl="0"/>
            <a:endParaRPr lang="en-GB"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3485751" y="2939952"/>
            <a:ext cx="2172503" cy="617934"/>
          </a:xfrm>
        </p:spPr>
        <p:txBody>
          <a:bodyPr rtlCol="0"/>
          <a:lstStyle/>
          <a:p>
            <a:pPr rtl="0"/>
            <a:r>
              <a:rPr lang="en-GB"/>
              <a:t>£1 Billion</a:t>
            </a:r>
            <a:endParaRPr lang="en-GB" dirty="0"/>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3485751" y="3733207"/>
            <a:ext cx="2172503" cy="1498400"/>
          </a:xfrm>
        </p:spPr>
        <p:txBody>
          <a:bodyPr rtlCol="0"/>
          <a:lstStyle/>
          <a:p>
            <a:pPr rtl="0"/>
            <a:r>
              <a:rPr lang="en-GB"/>
              <a:t>Opportunity to build</a:t>
            </a:r>
          </a:p>
          <a:p>
            <a:pPr rtl="0"/>
            <a:r>
              <a:rPr lang="en-GB"/>
              <a:t>Fully inclusive market</a:t>
            </a:r>
          </a:p>
          <a:p>
            <a:pPr rtl="0"/>
            <a:r>
              <a:rPr lang="en-GB"/>
              <a:t>Total addressable market</a:t>
            </a:r>
            <a:endParaRPr lang="en-GB" dirty="0"/>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6049818" y="2939952"/>
            <a:ext cx="2161856" cy="617934"/>
          </a:xfrm>
        </p:spPr>
        <p:txBody>
          <a:bodyPr vert="horz" lIns="68580" tIns="34290" rIns="68580" bIns="34290" rtlCol="0" anchor="b">
            <a:normAutofit/>
          </a:bodyPr>
          <a:lstStyle/>
          <a:p>
            <a:pPr rtl="0"/>
            <a:r>
              <a:rPr lang="en-GB"/>
              <a:t>£2 Billion</a:t>
            </a:r>
            <a:endParaRPr lang="en-GB" dirty="0"/>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6049818" y="3733207"/>
            <a:ext cx="2161856" cy="1498400"/>
          </a:xfrm>
        </p:spPr>
        <p:txBody>
          <a:bodyPr rtlCol="0"/>
          <a:lstStyle/>
          <a:p>
            <a:pPr rtl="0"/>
            <a:r>
              <a:rPr lang="en-GB" noProof="1"/>
              <a:t>Few competitors</a:t>
            </a:r>
          </a:p>
          <a:p>
            <a:pPr rtl="0"/>
            <a:r>
              <a:rPr lang="en-GB" noProof="1"/>
              <a:t>Specifically targeted market</a:t>
            </a:r>
          </a:p>
          <a:p>
            <a:pPr rtl="0"/>
            <a:r>
              <a:rPr lang="en-GB" noProof="1"/>
              <a:t>Serviceable obtainable market</a:t>
            </a:r>
            <a:endParaRPr lang="en-GB"/>
          </a:p>
          <a:p>
            <a:pPr rtl="0"/>
            <a:endParaRPr lang="en-GB"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628650" y="5624514"/>
            <a:ext cx="2057400" cy="273844"/>
          </a:xfrm>
        </p:spPr>
        <p:txBody>
          <a:bodyPr rtlCol="0"/>
          <a:lstStyle/>
          <a:p>
            <a:pPr rtl="0"/>
            <a:r>
              <a:rPr lang="en-GB"/>
              <a:t>20XX</a:t>
            </a:r>
            <a:endParaRPr lang="en-GB" dirty="0"/>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3028950" y="5624514"/>
            <a:ext cx="3086100" cy="273844"/>
          </a:xfrm>
        </p:spPr>
        <p:txBody>
          <a:bodyPr rtlCol="0"/>
          <a:lstStyle/>
          <a:p>
            <a:pPr rtl="0"/>
            <a:r>
              <a:rPr lang="en-GB"/>
              <a:t>Pitch Deck</a:t>
            </a:r>
            <a:endParaRPr lang="en-GB" dirty="0"/>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6457950" y="5624514"/>
            <a:ext cx="2057400" cy="273844"/>
          </a:xfrm>
        </p:spPr>
        <p:txBody>
          <a:bodyPr rtlCol="0"/>
          <a:lstStyle/>
          <a:p>
            <a:pPr rtl="0"/>
            <a:fld id="{B5CEABB6-07DC-46E8-9B57-56EC44A396E5}" type="slidenum">
              <a:rPr lang="en-GB" smtClean="0"/>
              <a:pPr rtl="0"/>
              <a:t>9</a:t>
            </a:fld>
            <a:endParaRPr lang="en-GB" dirty="0"/>
          </a:p>
        </p:txBody>
      </p:sp>
    </p:spTree>
    <p:extLst>
      <p:ext uri="{BB962C8B-B14F-4D97-AF65-F5344CB8AC3E}">
        <p14:creationId xmlns:p14="http://schemas.microsoft.com/office/powerpoint/2010/main" val="212117806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7_TF22318419_Win32" id="{DA6E7C03-7C07-46B9-8D9D-F061C4AB5C28}" vid="{0874F78C-8308-4EE6-8F19-85387B869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{38A5BBC4-7508-4AA6-BFD3-1DA4960829D5}tf22318419_win32</Template>
  <TotalTime>147</TotalTime>
  <Words>870</Words>
  <Application>Microsoft Office PowerPoint</Application>
  <PresentationFormat>On-screen Show (4:3)</PresentationFormat>
  <Paragraphs>328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Tenorite</vt:lpstr>
      <vt:lpstr>Monoline</vt:lpstr>
      <vt:lpstr>Pitch deck</vt:lpstr>
      <vt:lpstr>ABOUT US</vt:lpstr>
      <vt:lpstr>PRODUCT OVERVIEW</vt:lpstr>
      <vt:lpstr>PROBLEM</vt:lpstr>
      <vt:lpstr>SOLUTION</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João André Roque Costa</dc:creator>
  <cp:lastModifiedBy>João André Roque Costa</cp:lastModifiedBy>
  <cp:revision>1</cp:revision>
  <dcterms:created xsi:type="dcterms:W3CDTF">2025-10-07T12:53:46Z</dcterms:created>
  <dcterms:modified xsi:type="dcterms:W3CDTF">2025-10-07T15:20:46Z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