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1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6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75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7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7D63-85C9-4D19-9DA3-B10FA19F427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1FF540-AA68-4674-8B8D-106BB66463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5F6C8-68F7-459F-8BB9-FE90D7BE5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33" y="74207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9600" i="1" dirty="0">
                <a:solidFill>
                  <a:srgbClr val="FF0000"/>
                </a:solidFill>
                <a:latin typeface="Algerian" panose="04020705040A02060702" pitchFamily="82" charset="0"/>
              </a:rPr>
              <a:t>ARTISTA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0B65EA-DB0C-4670-8A93-4F33F5503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847" y="4242806"/>
            <a:ext cx="3563058" cy="41359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By: </a:t>
            </a:r>
            <a:r>
              <a:rPr lang="en-US" sz="2400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JARRAY Fathia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CD1EE2-16EF-4F5E-AFA9-4C72F4AE306C}"/>
              </a:ext>
            </a:extLst>
          </p:cNvPr>
          <p:cNvSpPr txBox="1"/>
          <p:nvPr/>
        </p:nvSpPr>
        <p:spPr>
          <a:xfrm>
            <a:off x="10972800" y="6231987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424904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5F6C8-68F7-459F-8BB9-FE90D7BE5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693" y="112542"/>
            <a:ext cx="8915399" cy="641479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Classes diagram</a:t>
            </a:r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C80A12-09D1-4C3B-8E14-A17BEF3A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29" y="679112"/>
            <a:ext cx="9792716" cy="6087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73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5F6C8-68F7-459F-8BB9-FE90D7BE5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693" y="112542"/>
            <a:ext cx="8915399" cy="641479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1" dirty="0">
                <a:solidFill>
                  <a:srgbClr val="0F0F19"/>
                </a:solidFill>
                <a:effectLst/>
                <a:latin typeface="Montserrat"/>
              </a:rPr>
              <a:t>Use case diagram</a:t>
            </a:r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419FFE-33C7-44F8-A943-516CCF77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42" y="675186"/>
            <a:ext cx="10170943" cy="6091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6228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12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Algerian</vt:lpstr>
      <vt:lpstr>Arial</vt:lpstr>
      <vt:lpstr>Arial Black</vt:lpstr>
      <vt:lpstr>Century Gothic</vt:lpstr>
      <vt:lpstr>inherit</vt:lpstr>
      <vt:lpstr>Montserrat</vt:lpstr>
      <vt:lpstr>Wingdings 3</vt:lpstr>
      <vt:lpstr>Brin</vt:lpstr>
      <vt:lpstr>ARTISTA</vt:lpstr>
      <vt:lpstr>Classes diagram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ARTISTA</dc:title>
  <dc:creator>fathia jarray</dc:creator>
  <cp:lastModifiedBy>fathia jarray</cp:lastModifiedBy>
  <cp:revision>1</cp:revision>
  <dcterms:created xsi:type="dcterms:W3CDTF">2021-08-27T15:24:40Z</dcterms:created>
  <dcterms:modified xsi:type="dcterms:W3CDTF">2021-08-27T15:32:35Z</dcterms:modified>
</cp:coreProperties>
</file>