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  <p:sldId id="288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B76395-4FC9-42CC-B11E-7B1F2BA1BCB5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8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92E3-D524-454C-8AFD-A91972900BCB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1BAA-A38D-40DE-B22C-DF9BD7D82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3A68-6922-42D3-8905-ECC2D82A3469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027-5576-4F27-AAB6-1D994836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7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9F4-7604-4950-A8B2-8ACDEDB1506E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CE61-8714-431B-A40A-01B1C5541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1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7524-32A2-4C20-A58C-BC3BAA1042FC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0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4447-D6B2-43BB-A877-57F1A267B999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31D2-2A87-4F4C-A9AD-05C6CC2B3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16-BD35-483C-AA6B-346FC7E46DEA}" type="datetime1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@SIH Idea submission- Template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16D9-1635-4844-816A-0A8A2160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9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C6F8-5103-4FC0-A69E-5C6AE6469DA8}" type="datetime1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@SIH Idea submission- Template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100A-98DE-4944-910A-A93F5CA9F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6921-0627-4C8F-83D5-0CF936D2FFDD}" type="datetime1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@SIH Idea submission- Template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42B-5A73-45DC-864D-086DE7803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8AD7-8103-40F8-983C-E2BA6BB9CBE0}" type="datetime1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@SIH Idea submission- Template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06B4-9380-4A4D-AF49-A3596E17DAF5}" type="datetime1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@SIH Idea submission- Template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15F3-5E77-4C57-9E21-50D6D1D6C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DEF1-C582-4E22-9E77-D68326471F28}" type="datetime1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@SIH Idea submission- Template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169A-B3C7-4FB6-967F-AF95F4EB3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8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A9602-A9A9-453F-AEF1-37B5837E02CD}" type="datetime1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895" y="190557"/>
            <a:ext cx="10363200" cy="767959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916750" y="1103978"/>
            <a:ext cx="2957256" cy="47130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8052" y="1506376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51811" y="163662"/>
            <a:ext cx="10972800" cy="87493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</a:t>
            </a:r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TITLE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28731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45995" y="4449911"/>
            <a:ext cx="925708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v"/>
              <a:defRPr sz="3200" b="1" u="sng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u="none" dirty="0" smtClean="0">
                <a:solidFill>
                  <a:prstClr val="black"/>
                </a:solidFill>
              </a:rPr>
              <a:t>Detailed </a:t>
            </a:r>
            <a:r>
              <a:rPr lang="en-US" sz="2400" u="none" dirty="0">
                <a:solidFill>
                  <a:prstClr val="black"/>
                </a:solidFill>
              </a:rPr>
              <a:t>explanation of the proposed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u="none" dirty="0" smtClean="0">
                <a:solidFill>
                  <a:prstClr val="black"/>
                </a:solidFill>
              </a:rPr>
              <a:t>How </a:t>
            </a:r>
            <a:r>
              <a:rPr lang="en-US" sz="2400" u="none" dirty="0">
                <a:solidFill>
                  <a:prstClr val="black"/>
                </a:solidFill>
              </a:rPr>
              <a:t>it addresses the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u="none" dirty="0">
                <a:solidFill>
                  <a:prstClr val="black"/>
                </a:solidFill>
              </a:rPr>
              <a:t>Innovation and uniqueness of the solution 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8096" y="3692373"/>
            <a:ext cx="11657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 (Describe your Idea/Solution/Prototype)</a:t>
            </a:r>
            <a:endParaRPr lang="en-US" sz="3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5995" y="1133314"/>
            <a:ext cx="1783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Title - 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224376"/>
            <a:ext cx="93853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Technologies to be used (e.g. programming languages, frameworks, hardware).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VISIBILITY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1232042"/>
            <a:ext cx="93853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idea.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Strategies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for overcoming these challenges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97539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699" y="1121991"/>
            <a:ext cx="1032470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Potential impact on the target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audience.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</a:t>
            </a: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.)</a:t>
            </a:r>
            <a:endParaRPr lang="en-US" sz="24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70449" y="134124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REFERENCES AND RESEARCH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226806"/>
            <a:ext cx="93853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noProof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Link of the reference and research </a:t>
            </a:r>
            <a:r>
              <a:rPr lang="en-US" sz="2400" b="1" noProof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work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493999" y="6423818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</a:t>
            </a:r>
            <a:r>
              <a:rPr 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up to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six (6) pages. ( Including the title page)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All the topics should be utilized for description of your idea.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without changing the idea details pointers (mentioned in previous slide).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268069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POINTERS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34FD02-0161-4B8A-8521-3A8B2B18F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3962400" y="4605734"/>
            <a:ext cx="4042117" cy="1143000"/>
          </a:xfrm>
        </p:spPr>
        <p:txBody>
          <a:bodyPr/>
          <a:lstStyle/>
          <a:p>
            <a:pPr eaLnBrk="1" hangingPunct="1"/>
            <a:r>
              <a:rPr lang="en-US" sz="6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Thank </a:t>
            </a:r>
            <a:r>
              <a:rPr lang="en-US" sz="60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You</a:t>
            </a:r>
            <a:endParaRPr lang="en-US" sz="60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493999" y="642381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5FFC1E-3B58-4B34-A5AB-29388664E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916"/>
          <a:stretch/>
        </p:blipFill>
        <p:spPr>
          <a:xfrm>
            <a:off x="4648200" y="1369771"/>
            <a:ext cx="2584686" cy="2764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7494</TotalTime>
  <Words>336</Words>
  <Application>Microsoft Office PowerPoint</Application>
  <PresentationFormat>Widescreen</PresentationFormat>
  <Paragraphs>60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Garamond</vt:lpstr>
      <vt:lpstr>Times New Roman</vt:lpstr>
      <vt:lpstr>TradeGothic</vt:lpstr>
      <vt:lpstr>Office Theme</vt:lpstr>
      <vt:lpstr>SMART INDIA HACKATHON 2024</vt:lpstr>
      <vt:lpstr>IDEA TITLE</vt:lpstr>
      <vt:lpstr>TECHNICAL APPROACH</vt:lpstr>
      <vt:lpstr>FEASIBILITY AND VISIBILITY</vt:lpstr>
      <vt:lpstr>IMPACT AND BENEFITS</vt:lpstr>
      <vt:lpstr>REFERENCES AND RESEARCH</vt:lpstr>
      <vt:lpstr>PowerPoint Presentation</vt:lpstr>
      <vt:lpstr>Thank You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AICTE</cp:lastModifiedBy>
  <cp:revision>146</cp:revision>
  <dcterms:created xsi:type="dcterms:W3CDTF">2013-12-12T18:46:50Z</dcterms:created>
  <dcterms:modified xsi:type="dcterms:W3CDTF">2024-08-09T11:31:30Z</dcterms:modified>
  <cp:category/>
</cp:coreProperties>
</file>