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>
        <p:scale>
          <a:sx n="66" d="100"/>
          <a:sy n="66" d="100"/>
        </p:scale>
        <p:origin x="180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97139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8592" y="1122363"/>
            <a:ext cx="7143154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8592" y="3602038"/>
            <a:ext cx="7143154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473" y="5410203"/>
            <a:ext cx="2228850" cy="365125"/>
          </a:xfrm>
        </p:spPr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8591" y="5410203"/>
            <a:ext cx="416397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5237" y="5410201"/>
            <a:ext cx="626510" cy="365125"/>
          </a:xfrm>
        </p:spPr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8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4304666"/>
            <a:ext cx="8053788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7396" y="606426"/>
            <a:ext cx="8053788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5124020"/>
            <a:ext cx="8052573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34" y="609600"/>
            <a:ext cx="8048588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419601"/>
            <a:ext cx="8047373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7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1"/>
            <a:ext cx="7558486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365557"/>
            <a:ext cx="7111243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309919"/>
            <a:ext cx="8048627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54627" y="71845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8929" y="2764972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41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7" y="2134043"/>
            <a:ext cx="8048626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4657655"/>
            <a:ext cx="8047411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7399" y="609600"/>
            <a:ext cx="8048624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27396" y="2674463"/>
            <a:ext cx="259748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7397" y="3360263"/>
            <a:ext cx="25961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249" y="2677635"/>
            <a:ext cx="258731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8248" y="3363435"/>
            <a:ext cx="258803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109" y="2674463"/>
            <a:ext cx="2595912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0109" y="3360263"/>
            <a:ext cx="25959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1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8048624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27398" y="4404596"/>
            <a:ext cx="2596133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27398" y="2666998"/>
            <a:ext cx="259613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7398" y="4980860"/>
            <a:ext cx="2596133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356" y="4404596"/>
            <a:ext cx="2600325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7356" y="2666998"/>
            <a:ext cx="259913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46170" y="4980857"/>
            <a:ext cx="2600325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212" y="4404595"/>
            <a:ext cx="259247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80110" y="2666998"/>
            <a:ext cx="259591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9" y="4980856"/>
            <a:ext cx="2595912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6951" y="609601"/>
            <a:ext cx="162907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7396" y="609601"/>
            <a:ext cx="629573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27399" y="2249487"/>
            <a:ext cx="8048624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8749" y="5883278"/>
            <a:ext cx="2228850" cy="365125"/>
          </a:xfrm>
        </p:spPr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7397" y="5883277"/>
            <a:ext cx="506943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9512" y="5883276"/>
            <a:ext cx="626510" cy="365125"/>
          </a:xfrm>
        </p:spPr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1419228"/>
            <a:ext cx="8048625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6" y="4424362"/>
            <a:ext cx="8048625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396" y="2249486"/>
            <a:ext cx="396369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249486"/>
            <a:ext cx="396110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619128"/>
            <a:ext cx="8048625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811" y="2249486"/>
            <a:ext cx="3722278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97" y="3073399"/>
            <a:ext cx="3963692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325" y="2249485"/>
            <a:ext cx="371969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3073399"/>
            <a:ext cx="3961109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98" y="609601"/>
            <a:ext cx="3133030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592666"/>
            <a:ext cx="4786608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698" y="2249486"/>
            <a:ext cx="313303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00" y="609600"/>
            <a:ext cx="406679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5606" y="609600"/>
            <a:ext cx="3740417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7" y="2249486"/>
            <a:ext cx="406679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479" y="1"/>
            <a:ext cx="9795255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9" y="2249487"/>
            <a:ext cx="80486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749" y="588327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C0BF-FFD2-424A-B2B0-810C708A97A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397" y="5883277"/>
            <a:ext cx="5069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9512" y="5883276"/>
            <a:ext cx="62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2757-C3F8-4F1A-ABC1-1CBE0F74D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5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0C21-B8F3-18BD-657B-66C1981F5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Phishing Awareness Training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 Yourself from Online Threats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8027B-8476-43D6-72D8-54D70030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258" y="5385037"/>
            <a:ext cx="7143154" cy="1655762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Protect Yourself from Online Threats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F4A70-E28F-A63E-5A31-AD7D35A9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42" y="2746390"/>
            <a:ext cx="3128143" cy="31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A8DE-4F9B-7D78-629A-C96B2F7E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CC5D-AEB2-D6A2-4409-AAAFE2CE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Cyber attack where attackers trick you into giving             personal info.</a:t>
            </a:r>
          </a:p>
          <a:p>
            <a:pPr marL="0" indent="0">
              <a:buNone/>
            </a:pPr>
            <a:r>
              <a:rPr lang="en-US" sz="2800" dirty="0"/>
              <a:t>• Attackers pretend to be trusted sources.</a:t>
            </a:r>
          </a:p>
          <a:p>
            <a:pPr marL="0" indent="0">
              <a:buNone/>
            </a:pPr>
            <a:r>
              <a:rPr lang="en-US" sz="2800" dirty="0"/>
              <a:t>• Main targets: Passwords, credit cards,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130269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F7AC-3E8F-2616-5296-3FD18E8F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Common Phishing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2EEB-B37A-1C23-A805-5F07B2B5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Fake Emails (urgent action needed).</a:t>
            </a:r>
          </a:p>
          <a:p>
            <a:r>
              <a:rPr lang="en-US" sz="2800" dirty="0"/>
              <a:t> Fraudulent Websites (look real).</a:t>
            </a:r>
          </a:p>
          <a:p>
            <a:r>
              <a:rPr lang="en-US" sz="2800" dirty="0"/>
              <a:t> Phone Calls pretending to be banks.</a:t>
            </a:r>
          </a:p>
          <a:p>
            <a:r>
              <a:rPr lang="en-US" sz="2800" dirty="0"/>
              <a:t> Fake Social Media Messages.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805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5E9A-71B1-357D-33F6-B9A4C82A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How to Recognize Phishing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A059-5F37-A156-38B9-2F8462AE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Check sender's email address.</a:t>
            </a:r>
          </a:p>
          <a:p>
            <a:r>
              <a:rPr lang="en-US" sz="2800" dirty="0"/>
              <a:t> Look for grammar or spelling mistakes.</a:t>
            </a:r>
          </a:p>
          <a:p>
            <a:r>
              <a:rPr lang="en-US" sz="2800" dirty="0"/>
              <a:t> Avoid clicking unknown links/attachments.</a:t>
            </a:r>
          </a:p>
          <a:p>
            <a:r>
              <a:rPr lang="en-US" sz="2800" dirty="0"/>
              <a:t> Be suspicious of 'urgent' or 'threatening' language.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58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294F-65D7-0F7A-3582-C603D8BE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Real Example of a Phishing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2EF-1E8D-F6CD-572E-4581067C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Fake domain names.</a:t>
            </a:r>
          </a:p>
          <a:p>
            <a:r>
              <a:rPr lang="en-US" sz="2800" dirty="0"/>
              <a:t> Urgent or threatening messages.</a:t>
            </a:r>
          </a:p>
          <a:p>
            <a:r>
              <a:rPr lang="en-US" sz="2800" dirty="0"/>
              <a:t> Poor grammar and spelling.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9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7876-1316-7769-EBF7-70714B67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How to Protect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CEE3-58F0-99EF-ADF8-E31576C0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Never share personal info via email.</a:t>
            </a:r>
          </a:p>
          <a:p>
            <a:r>
              <a:rPr lang="en-US" sz="2800" dirty="0"/>
              <a:t> Use Two-Factor Authentication (2FA).</a:t>
            </a:r>
          </a:p>
          <a:p>
            <a:r>
              <a:rPr lang="en-US" sz="2800" dirty="0"/>
              <a:t> Install anti-phishing filters.</a:t>
            </a:r>
          </a:p>
          <a:p>
            <a:r>
              <a:rPr lang="en-US" sz="2800" dirty="0"/>
              <a:t> Verify before trusting.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21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4092-F980-364C-3E92-B14C5690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What to Do if You Suspect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9DE2-5FDB-B757-87DB-6EF68E373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Do NOT click links or download.</a:t>
            </a:r>
          </a:p>
          <a:p>
            <a:r>
              <a:rPr lang="en-US" sz="2800" dirty="0"/>
              <a:t> Report the email.</a:t>
            </a:r>
          </a:p>
          <a:p>
            <a:r>
              <a:rPr lang="en-US" sz="2800" dirty="0"/>
              <a:t> Delete suspicious emails.</a:t>
            </a:r>
          </a:p>
          <a:p>
            <a:r>
              <a:rPr lang="en-US" sz="2800" dirty="0"/>
              <a:t> Monitor your accounts.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82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D0AA-71B2-2541-FA08-19E0AA6F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99" y="1959406"/>
            <a:ext cx="8048624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A778-C5E6-25B2-AA21-A1D32EB3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399" y="3024990"/>
            <a:ext cx="8048624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Stay Safe, Stay Aware!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7522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ACCBF9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</TotalTime>
  <Words>211</Words>
  <Application>Microsoft Office PowerPoint</Application>
  <PresentationFormat>A4 Paper (210x297 mm)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Aparajita</vt:lpstr>
      <vt:lpstr>Arial</vt:lpstr>
      <vt:lpstr>Bahnschrift Condensed</vt:lpstr>
      <vt:lpstr>Tw Cen MT</vt:lpstr>
      <vt:lpstr>Circuit</vt:lpstr>
      <vt:lpstr>Phishing Awareness Training Protect Yourself from Online Threats</vt:lpstr>
      <vt:lpstr>What is Phishing?</vt:lpstr>
      <vt:lpstr>Common Phishing Methods</vt:lpstr>
      <vt:lpstr>How to Recognize Phishing Emails</vt:lpstr>
      <vt:lpstr>Real Example of a Phishing Email</vt:lpstr>
      <vt:lpstr>How to Protect Yourself</vt:lpstr>
      <vt:lpstr>What to Do if You Suspect Phishing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pal</dc:creator>
  <cp:lastModifiedBy>abhay pal</cp:lastModifiedBy>
  <cp:revision>3</cp:revision>
  <dcterms:created xsi:type="dcterms:W3CDTF">2025-04-15T15:20:23Z</dcterms:created>
  <dcterms:modified xsi:type="dcterms:W3CDTF">2025-04-15T15:49:36Z</dcterms:modified>
</cp:coreProperties>
</file>