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2" r:id="rId6"/>
    <p:sldId id="263" r:id="rId7"/>
    <p:sldId id="271" r:id="rId8"/>
    <p:sldId id="269" r:id="rId9"/>
    <p:sldId id="268" r:id="rId10"/>
    <p:sldId id="27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2\Fitabase%20Data%204.12.16-5.12.16\weightLogInfo_merge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2\Fitabase%20Data%204.12.16-5.12.16\weightLogInfo_merged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data%20Analysis\case%20study\Case%202\Fitabase%20Data%204.12.16-5.12.16\dailyActivity_merged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esktop\data%20Analysis\case%20study\Case%202\Fitabase%20Data%204.12.16-5.12.16\sleepDay_merge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Step Habit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Sheet1!$G$4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0C-48BC-A888-57CCE6869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0C-48BC-A888-57CCE686940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ACBA6F5-514C-42C3-9415-E798B3418773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0C-48BC-A888-57CCE686940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2280944-6354-46D9-8E0D-37AFC531203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F0C-48BC-A888-57CCE68694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Sheet1!$F$5:$F$6</c:f>
              <c:strCache>
                <c:ptCount val="2"/>
                <c:pt idx="0">
                  <c:v>Total Steps &lt; 10000</c:v>
                </c:pt>
                <c:pt idx="1">
                  <c:v>Total Steps &gt; 10000</c:v>
                </c:pt>
              </c:strCache>
            </c:strRef>
          </c:cat>
          <c:val>
            <c:numRef>
              <c:f>Sheet1!$G$5:$G$6</c:f>
              <c:numCache>
                <c:formatCode>General</c:formatCode>
                <c:ptCount val="2"/>
                <c:pt idx="0">
                  <c:v>63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0C-48BC-A888-57CCE68694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Sleep Time </a:t>
            </a:r>
            <a:r>
              <a:rPr lang="en-US" baseline="0"/>
              <a:t>per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Sheet1!$F$4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7C-4574-9E78-02E6781889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7C-4574-9E78-02E6781889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Sheet1!$E$5:$E$6</c:f>
              <c:strCache>
                <c:ptCount val="2"/>
                <c:pt idx="0">
                  <c:v>Sleep &gt; 7</c:v>
                </c:pt>
                <c:pt idx="1">
                  <c:v>Sleep &lt; 7</c:v>
                </c:pt>
              </c:strCache>
            </c:strRef>
          </c:cat>
          <c:val>
            <c:numRef>
              <c:f>Sheet1!$F$5:$F$6</c:f>
              <c:numCache>
                <c:formatCode>General</c:formatCode>
                <c:ptCount val="2"/>
                <c:pt idx="0">
                  <c:v>231</c:v>
                </c:pt>
                <c:pt idx="1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7C-4574-9E78-02E6781889DD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Person Step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E7C-4574-9E78-02E6781889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E7C-4574-9E78-02E6781889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Sheet1!$E$5:$E$6</c:f>
              <c:strCache>
                <c:ptCount val="2"/>
                <c:pt idx="0">
                  <c:v>Sleep &gt; 7</c:v>
                </c:pt>
                <c:pt idx="1">
                  <c:v>Sleep &lt; 7</c:v>
                </c:pt>
              </c:strCache>
            </c:strRef>
          </c:cat>
          <c:val>
            <c:numRef>
              <c:f>Sheet1!$E$5:$E$6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7C-4574-9E78-02E6781889D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[weightLogInfo_merged.csv]Sheet1!PivotTable27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 of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F6-48CE-B996-CAE7C0A926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F6-48CE-B996-CAE7C0A92610}"/>
              </c:ext>
            </c:extLst>
          </c:dPt>
          <c:dLbls>
            <c:dLbl>
              <c:idx val="0"/>
              <c:layout>
                <c:manualLayout>
                  <c:x val="1.2623272593359413E-2"/>
                  <c:y val="0.126742712294043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F6-48CE-B996-CAE7C0A92610}"/>
                </c:ext>
              </c:extLst>
            </c:dLbl>
            <c:dLbl>
              <c:idx val="1"/>
              <c:layout>
                <c:manualLayout>
                  <c:x val="2.5246545186718827E-2"/>
                  <c:y val="-0.228136882129277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F6-48CE-B996-CAE7C0A9261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Normal Weight</c:v>
                </c:pt>
                <c:pt idx="1">
                  <c:v>Over Weight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F6-48CE-B996-CAE7C0A92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46374772538812"/>
          <c:y val="0.30068241469816276"/>
          <c:w val="0.23104316190117416"/>
          <c:h val="0.174906140534714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BMI of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weightLogInfo_merged!$F$1</c:f>
              <c:strCache>
                <c:ptCount val="1"/>
                <c:pt idx="0">
                  <c:v>BMI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weightLogInfo_merged!$A$2:$A$68</c:f>
              <c:numCache>
                <c:formatCode>General</c:formatCode>
                <c:ptCount val="67"/>
                <c:pt idx="0">
                  <c:v>1503960366</c:v>
                </c:pt>
                <c:pt idx="1">
                  <c:v>1503960366</c:v>
                </c:pt>
                <c:pt idx="2">
                  <c:v>1927972279</c:v>
                </c:pt>
                <c:pt idx="3">
                  <c:v>2873212765</c:v>
                </c:pt>
                <c:pt idx="4">
                  <c:v>2873212765</c:v>
                </c:pt>
                <c:pt idx="5">
                  <c:v>4319703577</c:v>
                </c:pt>
                <c:pt idx="6">
                  <c:v>4319703577</c:v>
                </c:pt>
                <c:pt idx="7">
                  <c:v>4558609924</c:v>
                </c:pt>
                <c:pt idx="8">
                  <c:v>4558609924</c:v>
                </c:pt>
                <c:pt idx="9">
                  <c:v>4558609924</c:v>
                </c:pt>
                <c:pt idx="10">
                  <c:v>4558609924</c:v>
                </c:pt>
                <c:pt idx="11">
                  <c:v>4558609924</c:v>
                </c:pt>
                <c:pt idx="12">
                  <c:v>5577150313</c:v>
                </c:pt>
                <c:pt idx="13">
                  <c:v>6962181067</c:v>
                </c:pt>
                <c:pt idx="14">
                  <c:v>6962181067</c:v>
                </c:pt>
                <c:pt idx="15">
                  <c:v>6962181067</c:v>
                </c:pt>
                <c:pt idx="16">
                  <c:v>6962181067</c:v>
                </c:pt>
                <c:pt idx="17">
                  <c:v>6962181067</c:v>
                </c:pt>
                <c:pt idx="18">
                  <c:v>6962181067</c:v>
                </c:pt>
                <c:pt idx="19">
                  <c:v>6962181067</c:v>
                </c:pt>
                <c:pt idx="20">
                  <c:v>6962181067</c:v>
                </c:pt>
                <c:pt idx="21">
                  <c:v>6962181067</c:v>
                </c:pt>
                <c:pt idx="22">
                  <c:v>6962181067</c:v>
                </c:pt>
                <c:pt idx="23">
                  <c:v>6962181067</c:v>
                </c:pt>
                <c:pt idx="24">
                  <c:v>6962181067</c:v>
                </c:pt>
                <c:pt idx="25">
                  <c:v>6962181067</c:v>
                </c:pt>
                <c:pt idx="26">
                  <c:v>6962181067</c:v>
                </c:pt>
                <c:pt idx="27">
                  <c:v>6962181067</c:v>
                </c:pt>
                <c:pt idx="28">
                  <c:v>6962181067</c:v>
                </c:pt>
                <c:pt idx="29">
                  <c:v>6962181067</c:v>
                </c:pt>
                <c:pt idx="30">
                  <c:v>6962181067</c:v>
                </c:pt>
                <c:pt idx="31">
                  <c:v>6962181067</c:v>
                </c:pt>
                <c:pt idx="32">
                  <c:v>6962181067</c:v>
                </c:pt>
                <c:pt idx="33">
                  <c:v>6962181067</c:v>
                </c:pt>
                <c:pt idx="34">
                  <c:v>6962181067</c:v>
                </c:pt>
                <c:pt idx="35">
                  <c:v>6962181067</c:v>
                </c:pt>
                <c:pt idx="36">
                  <c:v>6962181067</c:v>
                </c:pt>
                <c:pt idx="37">
                  <c:v>6962181067</c:v>
                </c:pt>
                <c:pt idx="38">
                  <c:v>6962181067</c:v>
                </c:pt>
                <c:pt idx="39">
                  <c:v>6962181067</c:v>
                </c:pt>
                <c:pt idx="40">
                  <c:v>6962181067</c:v>
                </c:pt>
                <c:pt idx="41">
                  <c:v>6962181067</c:v>
                </c:pt>
                <c:pt idx="42">
                  <c:v>6962181067</c:v>
                </c:pt>
                <c:pt idx="43">
                  <c:v>8877689391</c:v>
                </c:pt>
                <c:pt idx="44">
                  <c:v>8877689391</c:v>
                </c:pt>
                <c:pt idx="45">
                  <c:v>8877689391</c:v>
                </c:pt>
                <c:pt idx="46">
                  <c:v>8877689391</c:v>
                </c:pt>
                <c:pt idx="47">
                  <c:v>8877689391</c:v>
                </c:pt>
                <c:pt idx="48">
                  <c:v>8877689391</c:v>
                </c:pt>
                <c:pt idx="49">
                  <c:v>8877689391</c:v>
                </c:pt>
                <c:pt idx="50">
                  <c:v>8877689391</c:v>
                </c:pt>
                <c:pt idx="51">
                  <c:v>8877689391</c:v>
                </c:pt>
                <c:pt idx="52">
                  <c:v>8877689391</c:v>
                </c:pt>
                <c:pt idx="53">
                  <c:v>8877689391</c:v>
                </c:pt>
                <c:pt idx="54">
                  <c:v>8877689391</c:v>
                </c:pt>
                <c:pt idx="55">
                  <c:v>8877689391</c:v>
                </c:pt>
                <c:pt idx="56">
                  <c:v>8877689391</c:v>
                </c:pt>
                <c:pt idx="57">
                  <c:v>8877689391</c:v>
                </c:pt>
                <c:pt idx="58">
                  <c:v>8877689391</c:v>
                </c:pt>
                <c:pt idx="59">
                  <c:v>8877689391</c:v>
                </c:pt>
                <c:pt idx="60">
                  <c:v>8877689391</c:v>
                </c:pt>
                <c:pt idx="61">
                  <c:v>8877689391</c:v>
                </c:pt>
                <c:pt idx="62">
                  <c:v>8877689391</c:v>
                </c:pt>
                <c:pt idx="63">
                  <c:v>8877689391</c:v>
                </c:pt>
                <c:pt idx="64">
                  <c:v>8877689391</c:v>
                </c:pt>
                <c:pt idx="65">
                  <c:v>8877689391</c:v>
                </c:pt>
                <c:pt idx="66">
                  <c:v>8877689391</c:v>
                </c:pt>
              </c:numCache>
            </c:numRef>
          </c:cat>
          <c:val>
            <c:numRef>
              <c:f>weightLogInfo_merged!$F$2:$F$68</c:f>
              <c:numCache>
                <c:formatCode>General</c:formatCode>
                <c:ptCount val="67"/>
                <c:pt idx="0">
                  <c:v>0</c:v>
                </c:pt>
                <c:pt idx="1">
                  <c:v>22.649999618530298</c:v>
                </c:pt>
                <c:pt idx="2">
                  <c:v>47.540000915527301</c:v>
                </c:pt>
                <c:pt idx="3">
                  <c:v>21.450000762939499</c:v>
                </c:pt>
                <c:pt idx="4">
                  <c:v>21.690000534057599</c:v>
                </c:pt>
                <c:pt idx="5">
                  <c:v>27.450000762939499</c:v>
                </c:pt>
                <c:pt idx="6">
                  <c:v>27.379999160766602</c:v>
                </c:pt>
                <c:pt idx="7">
                  <c:v>27.25</c:v>
                </c:pt>
                <c:pt idx="8">
                  <c:v>27.459999084472699</c:v>
                </c:pt>
                <c:pt idx="9">
                  <c:v>27.319999694824201</c:v>
                </c:pt>
                <c:pt idx="10">
                  <c:v>27.040000915527301</c:v>
                </c:pt>
                <c:pt idx="11">
                  <c:v>27</c:v>
                </c:pt>
                <c:pt idx="12">
                  <c:v>28</c:v>
                </c:pt>
                <c:pt idx="13">
                  <c:v>24.389999389648398</c:v>
                </c:pt>
                <c:pt idx="14">
                  <c:v>24.2399997711182</c:v>
                </c:pt>
                <c:pt idx="15">
                  <c:v>24.100000381469702</c:v>
                </c:pt>
                <c:pt idx="16">
                  <c:v>24</c:v>
                </c:pt>
                <c:pt idx="17">
                  <c:v>24.209999084472699</c:v>
                </c:pt>
                <c:pt idx="18">
                  <c:v>23.959999084472699</c:v>
                </c:pt>
                <c:pt idx="19">
                  <c:v>23.889999389648398</c:v>
                </c:pt>
                <c:pt idx="20">
                  <c:v>23.959999084472699</c:v>
                </c:pt>
                <c:pt idx="21">
                  <c:v>24.100000381469702</c:v>
                </c:pt>
                <c:pt idx="22">
                  <c:v>23.959999084472699</c:v>
                </c:pt>
                <c:pt idx="23">
                  <c:v>23.959999084472699</c:v>
                </c:pt>
                <c:pt idx="24">
                  <c:v>24</c:v>
                </c:pt>
                <c:pt idx="25">
                  <c:v>24</c:v>
                </c:pt>
                <c:pt idx="26">
                  <c:v>24.100000381469702</c:v>
                </c:pt>
                <c:pt idx="27">
                  <c:v>23.889999389648398</c:v>
                </c:pt>
                <c:pt idx="28">
                  <c:v>23.889999389648398</c:v>
                </c:pt>
                <c:pt idx="29">
                  <c:v>23.959999084472699</c:v>
                </c:pt>
                <c:pt idx="30">
                  <c:v>23.819999694824201</c:v>
                </c:pt>
                <c:pt idx="31">
                  <c:v>24.100000381469702</c:v>
                </c:pt>
                <c:pt idx="32">
                  <c:v>24</c:v>
                </c:pt>
                <c:pt idx="33">
                  <c:v>23.819999694824201</c:v>
                </c:pt>
                <c:pt idx="34">
                  <c:v>23.850000381469702</c:v>
                </c:pt>
                <c:pt idx="35">
                  <c:v>23.930000305175799</c:v>
                </c:pt>
                <c:pt idx="36">
                  <c:v>24</c:v>
                </c:pt>
                <c:pt idx="37">
                  <c:v>23.889999389648398</c:v>
                </c:pt>
                <c:pt idx="38">
                  <c:v>23.889999389648398</c:v>
                </c:pt>
                <c:pt idx="39">
                  <c:v>24.350000381469702</c:v>
                </c:pt>
                <c:pt idx="40">
                  <c:v>24.2399997711182</c:v>
                </c:pt>
                <c:pt idx="41">
                  <c:v>24.170000076293899</c:v>
                </c:pt>
                <c:pt idx="42">
                  <c:v>24.170000076293899</c:v>
                </c:pt>
                <c:pt idx="43">
                  <c:v>25.680000305175799</c:v>
                </c:pt>
                <c:pt idx="44">
                  <c:v>25.409999847412099</c:v>
                </c:pt>
                <c:pt idx="45">
                  <c:v>25.309999465942401</c:v>
                </c:pt>
                <c:pt idx="46">
                  <c:v>25.590000152587901</c:v>
                </c:pt>
                <c:pt idx="47">
                  <c:v>25.680000305175799</c:v>
                </c:pt>
                <c:pt idx="48">
                  <c:v>25.530000686645501</c:v>
                </c:pt>
                <c:pt idx="49">
                  <c:v>25.409999847412099</c:v>
                </c:pt>
                <c:pt idx="50">
                  <c:v>25.290000915527301</c:v>
                </c:pt>
                <c:pt idx="51">
                  <c:v>25.590000152587901</c:v>
                </c:pt>
                <c:pt idx="52">
                  <c:v>25.590000152587901</c:v>
                </c:pt>
                <c:pt idx="53">
                  <c:v>25.559999465942401</c:v>
                </c:pt>
                <c:pt idx="54">
                  <c:v>25.4899997711182</c:v>
                </c:pt>
                <c:pt idx="55">
                  <c:v>25.559999465942401</c:v>
                </c:pt>
                <c:pt idx="56">
                  <c:v>25.4899997711182</c:v>
                </c:pt>
                <c:pt idx="57">
                  <c:v>25.409999847412099</c:v>
                </c:pt>
                <c:pt idx="58">
                  <c:v>25.590000152587901</c:v>
                </c:pt>
                <c:pt idx="59">
                  <c:v>25.530000686645501</c:v>
                </c:pt>
                <c:pt idx="60">
                  <c:v>25.409999847412099</c:v>
                </c:pt>
                <c:pt idx="61">
                  <c:v>25.2600002288818</c:v>
                </c:pt>
                <c:pt idx="62">
                  <c:v>25.440000534057599</c:v>
                </c:pt>
                <c:pt idx="63">
                  <c:v>25.559999465942401</c:v>
                </c:pt>
                <c:pt idx="64">
                  <c:v>25.610000610351602</c:v>
                </c:pt>
                <c:pt idx="65">
                  <c:v>25.559999465942401</c:v>
                </c:pt>
                <c:pt idx="66">
                  <c:v>25.139999389648398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AA-4456-A22C-9CF625780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443192"/>
        <c:axId val="655932760"/>
      </c:lineChart>
      <c:catAx>
        <c:axId val="243443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55932760"/>
        <c:crosses val="autoZero"/>
        <c:auto val="1"/>
        <c:lblAlgn val="ctr"/>
        <c:lblOffset val="100"/>
        <c:noMultiLvlLbl val="0"/>
      </c:catAx>
      <c:valAx>
        <c:axId val="65593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BMI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24344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dailyActivity_merged!$B$2:$B$941</cx:f>
        <cx:lvl ptCount="940">
          <cx:pt idx="0">4/12/59</cx:pt>
          <cx:pt idx="1">4/13/2016</cx:pt>
          <cx:pt idx="2">4/14/2016</cx:pt>
          <cx:pt idx="3">4/15/2016</cx:pt>
          <cx:pt idx="4">4/16/2016</cx:pt>
          <cx:pt idx="5">4/17/2016</cx:pt>
          <cx:pt idx="6">4/18/2016</cx:pt>
          <cx:pt idx="7">4/19/2016</cx:pt>
          <cx:pt idx="8">4/20/2016</cx:pt>
          <cx:pt idx="9">4/21/2016</cx:pt>
          <cx:pt idx="10">4/22/2016</cx:pt>
          <cx:pt idx="11">4/23/2016</cx:pt>
          <cx:pt idx="12">4/24/2016</cx:pt>
          <cx:pt idx="13">4/25/2016</cx:pt>
          <cx:pt idx="14">4/26/2016</cx:pt>
          <cx:pt idx="15">4/27/2016</cx:pt>
          <cx:pt idx="16">4/28/2016</cx:pt>
          <cx:pt idx="17">4/29/2016</cx:pt>
          <cx:pt idx="18">4/30/2016</cx:pt>
          <cx:pt idx="19">5/1/59</cx:pt>
          <cx:pt idx="20">5/2/59</cx:pt>
          <cx:pt idx="21">5/3/59</cx:pt>
          <cx:pt idx="22">5/4/59</cx:pt>
          <cx:pt idx="23">5/5/59</cx:pt>
          <cx:pt idx="24">5/6/59</cx:pt>
          <cx:pt idx="25">5/7/59</cx:pt>
          <cx:pt idx="26">5/8/59</cx:pt>
          <cx:pt idx="27">5/9/59</cx:pt>
          <cx:pt idx="28">5/10/59</cx:pt>
          <cx:pt idx="29">5/11/59</cx:pt>
          <cx:pt idx="30">5/12/59</cx:pt>
          <cx:pt idx="31">4/12/59</cx:pt>
          <cx:pt idx="32">4/13/2016</cx:pt>
          <cx:pt idx="33">4/14/2016</cx:pt>
          <cx:pt idx="34">4/15/2016</cx:pt>
          <cx:pt idx="35">4/16/2016</cx:pt>
          <cx:pt idx="36">4/17/2016</cx:pt>
          <cx:pt idx="37">4/18/2016</cx:pt>
          <cx:pt idx="38">4/19/2016</cx:pt>
          <cx:pt idx="39">4/20/2016</cx:pt>
          <cx:pt idx="40">4/21/2016</cx:pt>
          <cx:pt idx="41">4/22/2016</cx:pt>
          <cx:pt idx="42">4/23/2016</cx:pt>
          <cx:pt idx="43">4/24/2016</cx:pt>
          <cx:pt idx="44">4/25/2016</cx:pt>
          <cx:pt idx="45">4/26/2016</cx:pt>
          <cx:pt idx="46">4/27/2016</cx:pt>
          <cx:pt idx="47">4/28/2016</cx:pt>
          <cx:pt idx="48">4/29/2016</cx:pt>
          <cx:pt idx="49">4/30/2016</cx:pt>
          <cx:pt idx="50">5/1/59</cx:pt>
          <cx:pt idx="51">5/2/59</cx:pt>
          <cx:pt idx="52">5/3/59</cx:pt>
          <cx:pt idx="53">5/4/59</cx:pt>
          <cx:pt idx="54">5/5/59</cx:pt>
          <cx:pt idx="55">5/6/59</cx:pt>
          <cx:pt idx="56">5/7/59</cx:pt>
          <cx:pt idx="57">5/8/59</cx:pt>
          <cx:pt idx="58">5/9/59</cx:pt>
          <cx:pt idx="59">5/10/59</cx:pt>
          <cx:pt idx="60">5/11/59</cx:pt>
          <cx:pt idx="61">5/12/59</cx:pt>
          <cx:pt idx="62">4/12/59</cx:pt>
          <cx:pt idx="63">4/13/2016</cx:pt>
          <cx:pt idx="64">4/14/2016</cx:pt>
          <cx:pt idx="65">4/15/2016</cx:pt>
          <cx:pt idx="66">4/16/2016</cx:pt>
          <cx:pt idx="67">4/17/2016</cx:pt>
          <cx:pt idx="68">4/18/2016</cx:pt>
          <cx:pt idx="69">4/19/2016</cx:pt>
          <cx:pt idx="70">4/20/2016</cx:pt>
          <cx:pt idx="71">4/21/2016</cx:pt>
          <cx:pt idx="72">4/22/2016</cx:pt>
          <cx:pt idx="73">4/23/2016</cx:pt>
          <cx:pt idx="74">4/24/2016</cx:pt>
          <cx:pt idx="75">4/25/2016</cx:pt>
          <cx:pt idx="76">4/26/2016</cx:pt>
          <cx:pt idx="77">4/27/2016</cx:pt>
          <cx:pt idx="78">4/28/2016</cx:pt>
          <cx:pt idx="79">4/29/2016</cx:pt>
          <cx:pt idx="80">4/30/2016</cx:pt>
          <cx:pt idx="81">5/1/59</cx:pt>
          <cx:pt idx="82">5/2/59</cx:pt>
          <cx:pt idx="83">5/3/59</cx:pt>
          <cx:pt idx="84">5/4/59</cx:pt>
          <cx:pt idx="85">5/5/59</cx:pt>
          <cx:pt idx="86">5/6/59</cx:pt>
          <cx:pt idx="87">5/7/59</cx:pt>
          <cx:pt idx="88">5/8/59</cx:pt>
          <cx:pt idx="89">5/9/59</cx:pt>
          <cx:pt idx="90">5/10/59</cx:pt>
          <cx:pt idx="91">5/11/59</cx:pt>
          <cx:pt idx="92">4/12/59</cx:pt>
          <cx:pt idx="93">4/13/2016</cx:pt>
          <cx:pt idx="94">4/14/2016</cx:pt>
          <cx:pt idx="95">4/15/2016</cx:pt>
          <cx:pt idx="96">4/16/2016</cx:pt>
          <cx:pt idx="97">4/17/2016</cx:pt>
          <cx:pt idx="98">4/18/2016</cx:pt>
          <cx:pt idx="99">4/19/2016</cx:pt>
          <cx:pt idx="100">4/20/2016</cx:pt>
          <cx:pt idx="101">4/21/2016</cx:pt>
          <cx:pt idx="102">4/22/2016</cx:pt>
          <cx:pt idx="103">4/23/2016</cx:pt>
          <cx:pt idx="104">4/24/2016</cx:pt>
          <cx:pt idx="105">4/25/2016</cx:pt>
          <cx:pt idx="106">4/26/2016</cx:pt>
          <cx:pt idx="107">4/27/2016</cx:pt>
          <cx:pt idx="108">4/28/2016</cx:pt>
          <cx:pt idx="109">4/29/2016</cx:pt>
          <cx:pt idx="110">4/30/2016</cx:pt>
          <cx:pt idx="111">5/1/59</cx:pt>
          <cx:pt idx="112">5/2/59</cx:pt>
          <cx:pt idx="113">5/3/59</cx:pt>
          <cx:pt idx="114">5/4/59</cx:pt>
          <cx:pt idx="115">5/5/59</cx:pt>
          <cx:pt idx="116">5/6/59</cx:pt>
          <cx:pt idx="117">5/7/59</cx:pt>
          <cx:pt idx="118">5/8/59</cx:pt>
          <cx:pt idx="119">5/9/59</cx:pt>
          <cx:pt idx="120">5/10/59</cx:pt>
          <cx:pt idx="121">5/11/59</cx:pt>
          <cx:pt idx="122">5/12/59</cx:pt>
          <cx:pt idx="123">4/12/59</cx:pt>
          <cx:pt idx="124">4/13/2016</cx:pt>
          <cx:pt idx="125">4/14/2016</cx:pt>
          <cx:pt idx="126">4/15/2016</cx:pt>
          <cx:pt idx="127">4/16/2016</cx:pt>
          <cx:pt idx="128">4/17/2016</cx:pt>
          <cx:pt idx="129">4/18/2016</cx:pt>
          <cx:pt idx="130">4/19/2016</cx:pt>
          <cx:pt idx="131">4/20/2016</cx:pt>
          <cx:pt idx="132">4/21/2016</cx:pt>
          <cx:pt idx="133">4/22/2016</cx:pt>
          <cx:pt idx="134">4/23/2016</cx:pt>
          <cx:pt idx="135">4/24/2016</cx:pt>
          <cx:pt idx="136">4/25/2016</cx:pt>
          <cx:pt idx="137">4/26/2016</cx:pt>
          <cx:pt idx="138">4/27/2016</cx:pt>
          <cx:pt idx="139">4/28/2016</cx:pt>
          <cx:pt idx="140">4/29/2016</cx:pt>
          <cx:pt idx="141">4/30/2016</cx:pt>
          <cx:pt idx="142">5/1/59</cx:pt>
          <cx:pt idx="143">5/2/59</cx:pt>
          <cx:pt idx="144">5/3/59</cx:pt>
          <cx:pt idx="145">5/4/59</cx:pt>
          <cx:pt idx="146">5/5/59</cx:pt>
          <cx:pt idx="147">5/6/59</cx:pt>
          <cx:pt idx="148">5/7/59</cx:pt>
          <cx:pt idx="149">5/8/59</cx:pt>
          <cx:pt idx="150">5/9/59</cx:pt>
          <cx:pt idx="151">5/10/59</cx:pt>
          <cx:pt idx="152">5/11/59</cx:pt>
          <cx:pt idx="153">5/12/59</cx:pt>
          <cx:pt idx="154">4/12/59</cx:pt>
          <cx:pt idx="155">4/13/2016</cx:pt>
          <cx:pt idx="156">4/14/2016</cx:pt>
          <cx:pt idx="157">4/15/2016</cx:pt>
          <cx:pt idx="158">4/16/2016</cx:pt>
          <cx:pt idx="159">4/17/2016</cx:pt>
          <cx:pt idx="160">4/18/2016</cx:pt>
          <cx:pt idx="161">4/19/2016</cx:pt>
          <cx:pt idx="162">4/20/2016</cx:pt>
          <cx:pt idx="163">4/21/2016</cx:pt>
          <cx:pt idx="164">4/22/2016</cx:pt>
          <cx:pt idx="165">4/23/2016</cx:pt>
          <cx:pt idx="166">4/24/2016</cx:pt>
          <cx:pt idx="167">4/25/2016</cx:pt>
          <cx:pt idx="168">4/26/2016</cx:pt>
          <cx:pt idx="169">4/27/2016</cx:pt>
          <cx:pt idx="170">4/28/2016</cx:pt>
          <cx:pt idx="171">4/29/2016</cx:pt>
          <cx:pt idx="172">4/30/2016</cx:pt>
          <cx:pt idx="173">5/1/59</cx:pt>
          <cx:pt idx="174">5/2/59</cx:pt>
          <cx:pt idx="175">5/3/59</cx:pt>
          <cx:pt idx="176">5/4/59</cx:pt>
          <cx:pt idx="177">5/5/59</cx:pt>
          <cx:pt idx="178">5/6/59</cx:pt>
          <cx:pt idx="179">5/7/59</cx:pt>
          <cx:pt idx="180">5/8/59</cx:pt>
          <cx:pt idx="181">5/9/59</cx:pt>
          <cx:pt idx="182">5/10/59</cx:pt>
          <cx:pt idx="183">5/11/59</cx:pt>
          <cx:pt idx="184">5/12/59</cx:pt>
          <cx:pt idx="185">4/12/59</cx:pt>
          <cx:pt idx="186">4/13/2016</cx:pt>
          <cx:pt idx="187">4/14/2016</cx:pt>
          <cx:pt idx="188">4/15/2016</cx:pt>
          <cx:pt idx="189">4/16/2016</cx:pt>
          <cx:pt idx="190">4/17/2016</cx:pt>
          <cx:pt idx="191">4/18/2016</cx:pt>
          <cx:pt idx="192">4/19/2016</cx:pt>
          <cx:pt idx="193">4/20/2016</cx:pt>
          <cx:pt idx="194">4/21/2016</cx:pt>
          <cx:pt idx="195">4/22/2016</cx:pt>
          <cx:pt idx="196">4/23/2016</cx:pt>
          <cx:pt idx="197">4/24/2016</cx:pt>
          <cx:pt idx="198">4/25/2016</cx:pt>
          <cx:pt idx="199">4/26/2016</cx:pt>
          <cx:pt idx="200">4/27/2016</cx:pt>
          <cx:pt idx="201">4/28/2016</cx:pt>
          <cx:pt idx="202">4/29/2016</cx:pt>
          <cx:pt idx="203">4/30/2016</cx:pt>
          <cx:pt idx="204">5/1/59</cx:pt>
          <cx:pt idx="205">5/2/59</cx:pt>
          <cx:pt idx="206">5/3/59</cx:pt>
          <cx:pt idx="207">5/4/59</cx:pt>
          <cx:pt idx="208">5/5/59</cx:pt>
          <cx:pt idx="209">5/6/59</cx:pt>
          <cx:pt idx="210">5/7/59</cx:pt>
          <cx:pt idx="211">5/8/59</cx:pt>
          <cx:pt idx="212">5/9/59</cx:pt>
          <cx:pt idx="213">5/10/59</cx:pt>
          <cx:pt idx="214">5/11/59</cx:pt>
          <cx:pt idx="215">5/12/59</cx:pt>
          <cx:pt idx="216">4/12/59</cx:pt>
          <cx:pt idx="217">4/13/2016</cx:pt>
          <cx:pt idx="218">4/14/2016</cx:pt>
          <cx:pt idx="219">4/15/2016</cx:pt>
          <cx:pt idx="220">4/16/2016</cx:pt>
          <cx:pt idx="221">4/17/2016</cx:pt>
          <cx:pt idx="222">4/18/2016</cx:pt>
          <cx:pt idx="223">4/19/2016</cx:pt>
          <cx:pt idx="224">4/20/2016</cx:pt>
          <cx:pt idx="225">4/21/2016</cx:pt>
          <cx:pt idx="226">4/22/2016</cx:pt>
          <cx:pt idx="227">4/23/2016</cx:pt>
          <cx:pt idx="228">4/24/2016</cx:pt>
          <cx:pt idx="229">4/25/2016</cx:pt>
          <cx:pt idx="230">4/26/2016</cx:pt>
          <cx:pt idx="231">4/27/2016</cx:pt>
          <cx:pt idx="232">4/28/2016</cx:pt>
          <cx:pt idx="233">4/29/2016</cx:pt>
          <cx:pt idx="234">4/30/2016</cx:pt>
          <cx:pt idx="235">5/1/59</cx:pt>
          <cx:pt idx="236">5/2/59</cx:pt>
          <cx:pt idx="237">5/3/59</cx:pt>
          <cx:pt idx="238">5/4/59</cx:pt>
          <cx:pt idx="239">5/5/59</cx:pt>
          <cx:pt idx="240">5/6/59</cx:pt>
          <cx:pt idx="241">5/7/59</cx:pt>
          <cx:pt idx="242">5/8/59</cx:pt>
          <cx:pt idx="243">5/9/59</cx:pt>
          <cx:pt idx="244">5/10/59</cx:pt>
          <cx:pt idx="245">5/11/59</cx:pt>
          <cx:pt idx="246">5/12/59</cx:pt>
          <cx:pt idx="247">4/12/59</cx:pt>
          <cx:pt idx="248">4/13/2016</cx:pt>
          <cx:pt idx="249">4/14/2016</cx:pt>
          <cx:pt idx="250">4/15/2016</cx:pt>
          <cx:pt idx="251">4/16/2016</cx:pt>
          <cx:pt idx="252">4/17/2016</cx:pt>
          <cx:pt idx="253">4/18/2016</cx:pt>
          <cx:pt idx="254">4/19/2016</cx:pt>
          <cx:pt idx="255">4/20/2016</cx:pt>
          <cx:pt idx="256">4/21/2016</cx:pt>
          <cx:pt idx="257">4/22/2016</cx:pt>
          <cx:pt idx="258">4/23/2016</cx:pt>
          <cx:pt idx="259">4/24/2016</cx:pt>
          <cx:pt idx="260">4/25/2016</cx:pt>
          <cx:pt idx="261">4/26/2016</cx:pt>
          <cx:pt idx="262">4/27/2016</cx:pt>
          <cx:pt idx="263">4/28/2016</cx:pt>
          <cx:pt idx="264">4/29/2016</cx:pt>
          <cx:pt idx="265">4/12/59</cx:pt>
          <cx:pt idx="266">4/13/2016</cx:pt>
          <cx:pt idx="267">4/14/2016</cx:pt>
          <cx:pt idx="268">4/15/2016</cx:pt>
          <cx:pt idx="269">4/16/2016</cx:pt>
          <cx:pt idx="270">4/17/2016</cx:pt>
          <cx:pt idx="271">4/18/2016</cx:pt>
          <cx:pt idx="272">4/19/2016</cx:pt>
          <cx:pt idx="273">4/20/2016</cx:pt>
          <cx:pt idx="274">4/21/2016</cx:pt>
          <cx:pt idx="275">4/22/2016</cx:pt>
          <cx:pt idx="276">4/23/2016</cx:pt>
          <cx:pt idx="277">4/24/2016</cx:pt>
          <cx:pt idx="278">4/25/2016</cx:pt>
          <cx:pt idx="279">4/26/2016</cx:pt>
          <cx:pt idx="280">4/27/2016</cx:pt>
          <cx:pt idx="281">4/28/2016</cx:pt>
          <cx:pt idx="282">4/29/2016</cx:pt>
          <cx:pt idx="283">4/30/2016</cx:pt>
          <cx:pt idx="284">5/1/59</cx:pt>
          <cx:pt idx="285">5/2/59</cx:pt>
          <cx:pt idx="286">5/3/59</cx:pt>
          <cx:pt idx="287">5/4/59</cx:pt>
          <cx:pt idx="288">5/5/59</cx:pt>
          <cx:pt idx="289">5/6/59</cx:pt>
          <cx:pt idx="290">5/7/59</cx:pt>
          <cx:pt idx="291">5/8/59</cx:pt>
          <cx:pt idx="292">5/9/59</cx:pt>
          <cx:pt idx="293">5/10/59</cx:pt>
          <cx:pt idx="294">5/11/59</cx:pt>
          <cx:pt idx="295">5/12/59</cx:pt>
          <cx:pt idx="296">4/12/59</cx:pt>
          <cx:pt idx="297">4/13/2016</cx:pt>
          <cx:pt idx="298">4/14/2016</cx:pt>
          <cx:pt idx="299">4/15/2016</cx:pt>
          <cx:pt idx="300">4/16/2016</cx:pt>
          <cx:pt idx="301">4/17/2016</cx:pt>
          <cx:pt idx="302">4/18/2016</cx:pt>
          <cx:pt idx="303">4/19/2016</cx:pt>
          <cx:pt idx="304">4/20/2016</cx:pt>
          <cx:pt idx="305">4/21/2016</cx:pt>
          <cx:pt idx="306">4/22/2016</cx:pt>
          <cx:pt idx="307">4/23/2016</cx:pt>
          <cx:pt idx="308">4/24/2016</cx:pt>
          <cx:pt idx="309">4/25/2016</cx:pt>
          <cx:pt idx="310">4/26/2016</cx:pt>
          <cx:pt idx="311">4/27/2016</cx:pt>
          <cx:pt idx="312">4/28/2016</cx:pt>
          <cx:pt idx="313">4/29/2016</cx:pt>
          <cx:pt idx="314">4/30/2016</cx:pt>
          <cx:pt idx="315">5/1/59</cx:pt>
          <cx:pt idx="316">4/12/59</cx:pt>
          <cx:pt idx="317">4/13/2016</cx:pt>
          <cx:pt idx="318">4/14/2016</cx:pt>
          <cx:pt idx="319">4/15/2016</cx:pt>
          <cx:pt idx="320">4/16/2016</cx:pt>
          <cx:pt idx="321">4/17/2016</cx:pt>
          <cx:pt idx="322">4/18/2016</cx:pt>
          <cx:pt idx="323">4/19/2016</cx:pt>
          <cx:pt idx="324">4/20/2016</cx:pt>
          <cx:pt idx="325">4/21/2016</cx:pt>
          <cx:pt idx="326">4/22/2016</cx:pt>
          <cx:pt idx="327">4/23/2016</cx:pt>
          <cx:pt idx="328">4/24/2016</cx:pt>
          <cx:pt idx="329">4/25/2016</cx:pt>
          <cx:pt idx="330">4/26/2016</cx:pt>
          <cx:pt idx="331">4/27/2016</cx:pt>
          <cx:pt idx="332">4/28/2016</cx:pt>
          <cx:pt idx="333">4/29/2016</cx:pt>
          <cx:pt idx="334">4/30/2016</cx:pt>
          <cx:pt idx="335">5/1/59</cx:pt>
          <cx:pt idx="336">5/2/59</cx:pt>
          <cx:pt idx="337">5/3/59</cx:pt>
          <cx:pt idx="338">5/4/59</cx:pt>
          <cx:pt idx="339">5/5/59</cx:pt>
          <cx:pt idx="340">5/6/59</cx:pt>
          <cx:pt idx="341">5/7/59</cx:pt>
          <cx:pt idx="342">5/8/59</cx:pt>
          <cx:pt idx="343">5/9/59</cx:pt>
          <cx:pt idx="344">5/10/59</cx:pt>
          <cx:pt idx="345">5/11/59</cx:pt>
          <cx:pt idx="346">4/12/59</cx:pt>
          <cx:pt idx="347">4/13/2016</cx:pt>
          <cx:pt idx="348">4/14/2016</cx:pt>
          <cx:pt idx="349">4/15/2016</cx:pt>
          <cx:pt idx="350">4/16/2016</cx:pt>
          <cx:pt idx="351">4/17/2016</cx:pt>
          <cx:pt idx="352">4/18/2016</cx:pt>
          <cx:pt idx="353">4/19/2016</cx:pt>
          <cx:pt idx="354">4/20/2016</cx:pt>
          <cx:pt idx="355">4/21/2016</cx:pt>
          <cx:pt idx="356">4/22/2016</cx:pt>
          <cx:pt idx="357">4/23/2016</cx:pt>
          <cx:pt idx="358">4/24/2016</cx:pt>
          <cx:pt idx="359">4/25/2016</cx:pt>
          <cx:pt idx="360">4/26/2016</cx:pt>
          <cx:pt idx="361">4/27/2016</cx:pt>
          <cx:pt idx="362">4/28/2016</cx:pt>
          <cx:pt idx="363">4/29/2016</cx:pt>
          <cx:pt idx="364">4/30/2016</cx:pt>
          <cx:pt idx="365">5/1/59</cx:pt>
          <cx:pt idx="366">5/2/59</cx:pt>
          <cx:pt idx="367">5/3/59</cx:pt>
          <cx:pt idx="368">5/4/59</cx:pt>
          <cx:pt idx="369">5/5/59</cx:pt>
          <cx:pt idx="370">5/6/59</cx:pt>
          <cx:pt idx="371">5/7/59</cx:pt>
          <cx:pt idx="372">5/8/59</cx:pt>
          <cx:pt idx="373">5/9/59</cx:pt>
          <cx:pt idx="374">5/10/59</cx:pt>
          <cx:pt idx="375">5/11/59</cx:pt>
          <cx:pt idx="376">5/12/59</cx:pt>
          <cx:pt idx="377">4/12/59</cx:pt>
          <cx:pt idx="378">4/13/2016</cx:pt>
          <cx:pt idx="379">4/14/2016</cx:pt>
          <cx:pt idx="380">4/15/2016</cx:pt>
          <cx:pt idx="381">4/12/59</cx:pt>
          <cx:pt idx="382">4/13/2016</cx:pt>
          <cx:pt idx="383">4/14/2016</cx:pt>
          <cx:pt idx="384">4/15/2016</cx:pt>
          <cx:pt idx="385">4/16/2016</cx:pt>
          <cx:pt idx="386">4/17/2016</cx:pt>
          <cx:pt idx="387">4/18/2016</cx:pt>
          <cx:pt idx="388">4/19/2016</cx:pt>
          <cx:pt idx="389">4/20/2016</cx:pt>
          <cx:pt idx="390">4/21/2016</cx:pt>
          <cx:pt idx="391">4/22/2016</cx:pt>
          <cx:pt idx="392">4/23/2016</cx:pt>
          <cx:pt idx="393">4/24/2016</cx:pt>
          <cx:pt idx="394">4/25/2016</cx:pt>
          <cx:pt idx="395">4/26/2016</cx:pt>
          <cx:pt idx="396">4/27/2016</cx:pt>
          <cx:pt idx="397">4/28/2016</cx:pt>
          <cx:pt idx="398">4/29/2016</cx:pt>
          <cx:pt idx="399">4/30/2016</cx:pt>
          <cx:pt idx="400">5/1/59</cx:pt>
          <cx:pt idx="401">5/2/59</cx:pt>
          <cx:pt idx="402">5/3/59</cx:pt>
          <cx:pt idx="403">5/4/59</cx:pt>
          <cx:pt idx="404">5/5/59</cx:pt>
          <cx:pt idx="405">5/6/59</cx:pt>
          <cx:pt idx="406">5/7/59</cx:pt>
          <cx:pt idx="407">5/8/59</cx:pt>
          <cx:pt idx="408">5/9/59</cx:pt>
          <cx:pt idx="409">5/10/59</cx:pt>
          <cx:pt idx="410">5/11/59</cx:pt>
          <cx:pt idx="411">5/12/59</cx:pt>
          <cx:pt idx="412">4/12/59</cx:pt>
          <cx:pt idx="413">4/13/2016</cx:pt>
          <cx:pt idx="414">4/14/2016</cx:pt>
          <cx:pt idx="415">4/15/2016</cx:pt>
          <cx:pt idx="416">4/16/2016</cx:pt>
          <cx:pt idx="417">4/17/2016</cx:pt>
          <cx:pt idx="418">4/18/2016</cx:pt>
          <cx:pt idx="419">4/19/2016</cx:pt>
          <cx:pt idx="420">4/20/2016</cx:pt>
          <cx:pt idx="421">4/21/2016</cx:pt>
          <cx:pt idx="422">4/22/2016</cx:pt>
          <cx:pt idx="423">4/23/2016</cx:pt>
          <cx:pt idx="424">4/24/2016</cx:pt>
          <cx:pt idx="425">4/25/2016</cx:pt>
          <cx:pt idx="426">4/26/2016</cx:pt>
          <cx:pt idx="427">4/27/2016</cx:pt>
          <cx:pt idx="428">4/28/2016</cx:pt>
          <cx:pt idx="429">4/29/2016</cx:pt>
          <cx:pt idx="430">4/30/2016</cx:pt>
          <cx:pt idx="431">5/1/59</cx:pt>
          <cx:pt idx="432">5/2/59</cx:pt>
          <cx:pt idx="433">5/3/59</cx:pt>
          <cx:pt idx="434">5/4/59</cx:pt>
          <cx:pt idx="435">5/5/59</cx:pt>
          <cx:pt idx="436">5/6/59</cx:pt>
          <cx:pt idx="437">5/7/59</cx:pt>
          <cx:pt idx="438">5/8/59</cx:pt>
          <cx:pt idx="439">5/9/59</cx:pt>
          <cx:pt idx="440">5/10/59</cx:pt>
          <cx:pt idx="441">5/11/59</cx:pt>
          <cx:pt idx="442">5/12/59</cx:pt>
          <cx:pt idx="443">4/12/59</cx:pt>
          <cx:pt idx="444">4/13/2016</cx:pt>
          <cx:pt idx="445">4/14/2016</cx:pt>
          <cx:pt idx="446">4/15/2016</cx:pt>
          <cx:pt idx="447">4/16/2016</cx:pt>
          <cx:pt idx="448">4/17/2016</cx:pt>
          <cx:pt idx="449">4/18/2016</cx:pt>
          <cx:pt idx="450">4/19/2016</cx:pt>
          <cx:pt idx="451">4/20/2016</cx:pt>
          <cx:pt idx="452">4/21/2016</cx:pt>
          <cx:pt idx="453">4/22/2016</cx:pt>
          <cx:pt idx="454">4/23/2016</cx:pt>
          <cx:pt idx="455">4/24/2016</cx:pt>
          <cx:pt idx="456">4/25/2016</cx:pt>
          <cx:pt idx="457">4/26/2016</cx:pt>
          <cx:pt idx="458">4/27/2016</cx:pt>
          <cx:pt idx="459">4/28/2016</cx:pt>
          <cx:pt idx="460">4/29/2016</cx:pt>
          <cx:pt idx="461">4/30/2016</cx:pt>
          <cx:pt idx="462">5/1/59</cx:pt>
          <cx:pt idx="463">5/2/59</cx:pt>
          <cx:pt idx="464">5/3/59</cx:pt>
          <cx:pt idx="465">5/4/59</cx:pt>
          <cx:pt idx="466">5/5/59</cx:pt>
          <cx:pt idx="467">5/6/59</cx:pt>
          <cx:pt idx="468">5/7/59</cx:pt>
          <cx:pt idx="469">5/8/59</cx:pt>
          <cx:pt idx="470">5/9/59</cx:pt>
          <cx:pt idx="471">5/10/59</cx:pt>
          <cx:pt idx="472">5/11/59</cx:pt>
          <cx:pt idx="473">5/12/59</cx:pt>
          <cx:pt idx="474">4/12/59</cx:pt>
          <cx:pt idx="475">4/13/2016</cx:pt>
          <cx:pt idx="476">4/14/2016</cx:pt>
          <cx:pt idx="477">4/15/2016</cx:pt>
          <cx:pt idx="478">4/16/2016</cx:pt>
          <cx:pt idx="479">4/17/2016</cx:pt>
          <cx:pt idx="480">4/18/2016</cx:pt>
          <cx:pt idx="481">4/19/2016</cx:pt>
          <cx:pt idx="482">4/20/2016</cx:pt>
          <cx:pt idx="483">4/21/2016</cx:pt>
          <cx:pt idx="484">4/22/2016</cx:pt>
          <cx:pt idx="485">4/23/2016</cx:pt>
          <cx:pt idx="486">4/24/2016</cx:pt>
          <cx:pt idx="487">4/25/2016</cx:pt>
          <cx:pt idx="488">4/26/2016</cx:pt>
          <cx:pt idx="489">4/27/2016</cx:pt>
          <cx:pt idx="490">4/28/2016</cx:pt>
          <cx:pt idx="491">4/29/2016</cx:pt>
          <cx:pt idx="492">4/30/2016</cx:pt>
          <cx:pt idx="493">5/1/59</cx:pt>
          <cx:pt idx="494">5/2/59</cx:pt>
          <cx:pt idx="495">5/3/59</cx:pt>
          <cx:pt idx="496">5/4/59</cx:pt>
          <cx:pt idx="497">5/5/59</cx:pt>
          <cx:pt idx="498">5/6/59</cx:pt>
          <cx:pt idx="499">5/7/59</cx:pt>
          <cx:pt idx="500">5/8/59</cx:pt>
          <cx:pt idx="501">5/9/59</cx:pt>
          <cx:pt idx="502">5/10/59</cx:pt>
          <cx:pt idx="503">5/11/59</cx:pt>
          <cx:pt idx="504">5/12/59</cx:pt>
          <cx:pt idx="505">4/12/59</cx:pt>
          <cx:pt idx="506">4/13/2016</cx:pt>
          <cx:pt idx="507">4/14/2016</cx:pt>
          <cx:pt idx="508">4/15/2016</cx:pt>
          <cx:pt idx="509">4/16/2016</cx:pt>
          <cx:pt idx="510">4/17/2016</cx:pt>
          <cx:pt idx="511">4/18/2016</cx:pt>
          <cx:pt idx="512">4/19/2016</cx:pt>
          <cx:pt idx="513">4/20/2016</cx:pt>
          <cx:pt idx="514">4/21/2016</cx:pt>
          <cx:pt idx="515">4/22/2016</cx:pt>
          <cx:pt idx="516">4/23/2016</cx:pt>
          <cx:pt idx="517">4/24/2016</cx:pt>
          <cx:pt idx="518">4/25/2016</cx:pt>
          <cx:pt idx="519">4/26/2016</cx:pt>
          <cx:pt idx="520">4/27/2016</cx:pt>
          <cx:pt idx="521">4/28/2016</cx:pt>
          <cx:pt idx="522">4/29/2016</cx:pt>
          <cx:pt idx="523">4/30/2016</cx:pt>
          <cx:pt idx="524">5/1/59</cx:pt>
          <cx:pt idx="525">5/2/59</cx:pt>
          <cx:pt idx="526">5/3/59</cx:pt>
          <cx:pt idx="527">5/4/59</cx:pt>
          <cx:pt idx="528">5/5/59</cx:pt>
          <cx:pt idx="529">5/6/59</cx:pt>
          <cx:pt idx="530">5/7/59</cx:pt>
          <cx:pt idx="531">5/8/59</cx:pt>
          <cx:pt idx="532">5/9/59</cx:pt>
          <cx:pt idx="533">5/10/59</cx:pt>
          <cx:pt idx="534">5/11/59</cx:pt>
          <cx:pt idx="535">5/12/59</cx:pt>
          <cx:pt idx="536">4/12/59</cx:pt>
          <cx:pt idx="537">4/13/2016</cx:pt>
          <cx:pt idx="538">4/14/2016</cx:pt>
          <cx:pt idx="539">4/15/2016</cx:pt>
          <cx:pt idx="540">4/16/2016</cx:pt>
          <cx:pt idx="541">4/17/2016</cx:pt>
          <cx:pt idx="542">4/18/2016</cx:pt>
          <cx:pt idx="543">4/19/2016</cx:pt>
          <cx:pt idx="544">4/20/2016</cx:pt>
          <cx:pt idx="545">4/21/2016</cx:pt>
          <cx:pt idx="546">4/22/2016</cx:pt>
          <cx:pt idx="547">4/23/2016</cx:pt>
          <cx:pt idx="548">4/24/2016</cx:pt>
          <cx:pt idx="549">4/25/2016</cx:pt>
          <cx:pt idx="550">4/26/2016</cx:pt>
          <cx:pt idx="551">4/27/2016</cx:pt>
          <cx:pt idx="552">4/28/2016</cx:pt>
          <cx:pt idx="553">4/29/2016</cx:pt>
          <cx:pt idx="554">4/30/2016</cx:pt>
          <cx:pt idx="555">5/1/59</cx:pt>
          <cx:pt idx="556">5/2/59</cx:pt>
          <cx:pt idx="557">5/3/59</cx:pt>
          <cx:pt idx="558">5/4/59</cx:pt>
          <cx:pt idx="559">5/5/59</cx:pt>
          <cx:pt idx="560">5/6/59</cx:pt>
          <cx:pt idx="561">5/7/59</cx:pt>
          <cx:pt idx="562">5/8/59</cx:pt>
          <cx:pt idx="563">5/9/59</cx:pt>
          <cx:pt idx="564">5/10/59</cx:pt>
          <cx:pt idx="565">5/11/59</cx:pt>
          <cx:pt idx="566">5/12/59</cx:pt>
          <cx:pt idx="567">4/12/59</cx:pt>
          <cx:pt idx="568">4/13/2016</cx:pt>
          <cx:pt idx="569">4/14/2016</cx:pt>
          <cx:pt idx="570">4/15/2016</cx:pt>
          <cx:pt idx="571">4/16/2016</cx:pt>
          <cx:pt idx="572">4/17/2016</cx:pt>
          <cx:pt idx="573">4/18/2016</cx:pt>
          <cx:pt idx="574">4/19/2016</cx:pt>
          <cx:pt idx="575">4/20/2016</cx:pt>
          <cx:pt idx="576">4/21/2016</cx:pt>
          <cx:pt idx="577">4/22/2016</cx:pt>
          <cx:pt idx="578">4/23/2016</cx:pt>
          <cx:pt idx="579">4/24/2016</cx:pt>
          <cx:pt idx="580">4/25/2016</cx:pt>
          <cx:pt idx="581">4/26/2016</cx:pt>
          <cx:pt idx="582">4/27/2016</cx:pt>
          <cx:pt idx="583">4/28/2016</cx:pt>
          <cx:pt idx="584">4/29/2016</cx:pt>
          <cx:pt idx="585">4/30/2016</cx:pt>
          <cx:pt idx="586">5/1/59</cx:pt>
          <cx:pt idx="587">5/2/59</cx:pt>
          <cx:pt idx="588">5/3/59</cx:pt>
          <cx:pt idx="589">5/4/59</cx:pt>
          <cx:pt idx="590">5/5/59</cx:pt>
          <cx:pt idx="591">5/6/59</cx:pt>
          <cx:pt idx="592">5/7/59</cx:pt>
          <cx:pt idx="593">5/8/59</cx:pt>
          <cx:pt idx="594">5/9/59</cx:pt>
          <cx:pt idx="595">5/10/59</cx:pt>
          <cx:pt idx="596">5/11/59</cx:pt>
          <cx:pt idx="597">4/12/59</cx:pt>
          <cx:pt idx="598">4/13/2016</cx:pt>
          <cx:pt idx="599">4/14/2016</cx:pt>
          <cx:pt idx="600">4/15/2016</cx:pt>
          <cx:pt idx="601">4/16/2016</cx:pt>
          <cx:pt idx="602">4/17/2016</cx:pt>
          <cx:pt idx="603">4/18/2016</cx:pt>
          <cx:pt idx="604">4/19/2016</cx:pt>
          <cx:pt idx="605">4/20/2016</cx:pt>
          <cx:pt idx="606">4/21/2016</cx:pt>
          <cx:pt idx="607">4/22/2016</cx:pt>
          <cx:pt idx="608">4/23/2016</cx:pt>
          <cx:pt idx="609">4/24/2016</cx:pt>
          <cx:pt idx="610">4/25/2016</cx:pt>
          <cx:pt idx="611">4/26/2016</cx:pt>
          <cx:pt idx="612">4/27/2016</cx:pt>
          <cx:pt idx="613">4/28/2016</cx:pt>
          <cx:pt idx="614">4/29/2016</cx:pt>
          <cx:pt idx="615">4/30/2016</cx:pt>
          <cx:pt idx="616">5/1/59</cx:pt>
          <cx:pt idx="617">5/2/59</cx:pt>
          <cx:pt idx="618">5/3/59</cx:pt>
          <cx:pt idx="619">5/4/59</cx:pt>
          <cx:pt idx="620">5/5/59</cx:pt>
          <cx:pt idx="621">5/6/59</cx:pt>
          <cx:pt idx="622">5/7/59</cx:pt>
          <cx:pt idx="623">5/8/59</cx:pt>
          <cx:pt idx="624">5/9/59</cx:pt>
          <cx:pt idx="625">4/12/59</cx:pt>
          <cx:pt idx="626">4/13/2016</cx:pt>
          <cx:pt idx="627">4/14/2016</cx:pt>
          <cx:pt idx="628">4/15/2016</cx:pt>
          <cx:pt idx="629">4/16/2016</cx:pt>
          <cx:pt idx="630">4/17/2016</cx:pt>
          <cx:pt idx="631">4/18/2016</cx:pt>
          <cx:pt idx="632">4/19/2016</cx:pt>
          <cx:pt idx="633">4/20/2016</cx:pt>
          <cx:pt idx="634">4/21/2016</cx:pt>
          <cx:pt idx="635">4/22/2016</cx:pt>
          <cx:pt idx="636">4/23/2016</cx:pt>
          <cx:pt idx="637">4/24/2016</cx:pt>
          <cx:pt idx="638">4/25/2016</cx:pt>
          <cx:pt idx="639">4/26/2016</cx:pt>
          <cx:pt idx="640">4/27/2016</cx:pt>
          <cx:pt idx="641">4/28/2016</cx:pt>
          <cx:pt idx="642">4/29/2016</cx:pt>
          <cx:pt idx="643">4/30/2016</cx:pt>
          <cx:pt idx="644">5/1/59</cx:pt>
          <cx:pt idx="645">5/2/59</cx:pt>
          <cx:pt idx="646">5/3/59</cx:pt>
          <cx:pt idx="647">5/4/59</cx:pt>
          <cx:pt idx="648">5/5/59</cx:pt>
          <cx:pt idx="649">5/6/59</cx:pt>
          <cx:pt idx="650">5/7/59</cx:pt>
          <cx:pt idx="651">5/8/59</cx:pt>
          <cx:pt idx="652">5/9/59</cx:pt>
          <cx:pt idx="653">5/10/59</cx:pt>
          <cx:pt idx="654">4/12/59</cx:pt>
          <cx:pt idx="655">4/13/2016</cx:pt>
          <cx:pt idx="656">4/14/2016</cx:pt>
          <cx:pt idx="657">4/15/2016</cx:pt>
          <cx:pt idx="658">4/16/2016</cx:pt>
          <cx:pt idx="659">4/17/2016</cx:pt>
          <cx:pt idx="660">4/18/2016</cx:pt>
          <cx:pt idx="661">4/19/2016</cx:pt>
          <cx:pt idx="662">4/20/2016</cx:pt>
          <cx:pt idx="663">4/21/2016</cx:pt>
          <cx:pt idx="664">4/22/2016</cx:pt>
          <cx:pt idx="665">4/23/2016</cx:pt>
          <cx:pt idx="666">4/24/2016</cx:pt>
          <cx:pt idx="667">4/25/2016</cx:pt>
          <cx:pt idx="668">4/26/2016</cx:pt>
          <cx:pt idx="669">4/27/2016</cx:pt>
          <cx:pt idx="670">4/28/2016</cx:pt>
          <cx:pt idx="671">4/29/2016</cx:pt>
          <cx:pt idx="672">4/30/2016</cx:pt>
          <cx:pt idx="673">5/1/59</cx:pt>
          <cx:pt idx="674">5/2/59</cx:pt>
          <cx:pt idx="675">5/3/59</cx:pt>
          <cx:pt idx="676">5/4/59</cx:pt>
          <cx:pt idx="677">5/5/59</cx:pt>
          <cx:pt idx="678">5/6/59</cx:pt>
          <cx:pt idx="679">5/7/59</cx:pt>
          <cx:pt idx="680">4/12/59</cx:pt>
          <cx:pt idx="681">4/13/2016</cx:pt>
          <cx:pt idx="682">4/14/2016</cx:pt>
          <cx:pt idx="683">4/15/2016</cx:pt>
          <cx:pt idx="684">4/16/2016</cx:pt>
          <cx:pt idx="685">4/17/2016</cx:pt>
          <cx:pt idx="686">4/18/2016</cx:pt>
          <cx:pt idx="687">4/19/2016</cx:pt>
          <cx:pt idx="688">4/20/2016</cx:pt>
          <cx:pt idx="689">4/21/2016</cx:pt>
          <cx:pt idx="690">4/22/2016</cx:pt>
          <cx:pt idx="691">4/23/2016</cx:pt>
          <cx:pt idx="692">4/24/2016</cx:pt>
          <cx:pt idx="693">4/25/2016</cx:pt>
          <cx:pt idx="694">4/26/2016</cx:pt>
          <cx:pt idx="695">4/27/2016</cx:pt>
          <cx:pt idx="696">4/28/2016</cx:pt>
          <cx:pt idx="697">4/29/2016</cx:pt>
          <cx:pt idx="698">4/30/2016</cx:pt>
          <cx:pt idx="699">5/1/59</cx:pt>
          <cx:pt idx="700">5/2/59</cx:pt>
          <cx:pt idx="701">5/3/59</cx:pt>
          <cx:pt idx="702">5/4/59</cx:pt>
          <cx:pt idx="703">5/5/59</cx:pt>
          <cx:pt idx="704">5/6/59</cx:pt>
          <cx:pt idx="705">5/7/59</cx:pt>
          <cx:pt idx="706">5/8/59</cx:pt>
          <cx:pt idx="707">5/9/59</cx:pt>
          <cx:pt idx="708">5/10/59</cx:pt>
          <cx:pt idx="709">5/11/59</cx:pt>
          <cx:pt idx="710">5/12/59</cx:pt>
          <cx:pt idx="711">4/12/59</cx:pt>
          <cx:pt idx="712">4/13/2016</cx:pt>
          <cx:pt idx="713">4/14/2016</cx:pt>
          <cx:pt idx="714">4/15/2016</cx:pt>
          <cx:pt idx="715">4/16/2016</cx:pt>
          <cx:pt idx="716">4/17/2016</cx:pt>
          <cx:pt idx="717">4/18/2016</cx:pt>
          <cx:pt idx="718">4/19/2016</cx:pt>
          <cx:pt idx="719">4/20/2016</cx:pt>
          <cx:pt idx="720">4/21/2016</cx:pt>
          <cx:pt idx="721">4/22/2016</cx:pt>
          <cx:pt idx="722">4/23/2016</cx:pt>
          <cx:pt idx="723">4/24/2016</cx:pt>
          <cx:pt idx="724">4/25/2016</cx:pt>
          <cx:pt idx="725">4/26/2016</cx:pt>
          <cx:pt idx="726">4/27/2016</cx:pt>
          <cx:pt idx="727">4/28/2016</cx:pt>
          <cx:pt idx="728">4/29/2016</cx:pt>
          <cx:pt idx="729">4/30/2016</cx:pt>
          <cx:pt idx="730">5/1/59</cx:pt>
          <cx:pt idx="731">5/2/59</cx:pt>
          <cx:pt idx="732">5/3/59</cx:pt>
          <cx:pt idx="733">5/4/59</cx:pt>
          <cx:pt idx="734">5/5/59</cx:pt>
          <cx:pt idx="735">5/6/59</cx:pt>
          <cx:pt idx="736">5/7/59</cx:pt>
          <cx:pt idx="737">4/12/59</cx:pt>
          <cx:pt idx="738">4/13/2016</cx:pt>
          <cx:pt idx="739">4/14/2016</cx:pt>
          <cx:pt idx="740">4/15/2016</cx:pt>
          <cx:pt idx="741">4/16/2016</cx:pt>
          <cx:pt idx="742">4/17/2016</cx:pt>
          <cx:pt idx="743">4/18/2016</cx:pt>
          <cx:pt idx="744">4/19/2016</cx:pt>
          <cx:pt idx="745">4/20/2016</cx:pt>
          <cx:pt idx="746">4/21/2016</cx:pt>
          <cx:pt idx="747">4/22/2016</cx:pt>
          <cx:pt idx="748">4/23/2016</cx:pt>
          <cx:pt idx="749">4/24/2016</cx:pt>
          <cx:pt idx="750">4/25/2016</cx:pt>
          <cx:pt idx="751">4/26/2016</cx:pt>
          <cx:pt idx="752">4/27/2016</cx:pt>
          <cx:pt idx="753">4/28/2016</cx:pt>
          <cx:pt idx="754">4/29/2016</cx:pt>
          <cx:pt idx="755">4/30/2016</cx:pt>
          <cx:pt idx="756">5/1/59</cx:pt>
          <cx:pt idx="757">5/2/59</cx:pt>
          <cx:pt idx="758">5/3/59</cx:pt>
          <cx:pt idx="759">5/4/59</cx:pt>
          <cx:pt idx="760">5/5/59</cx:pt>
          <cx:pt idx="761">5/6/59</cx:pt>
          <cx:pt idx="762">5/7/59</cx:pt>
          <cx:pt idx="763">5/8/59</cx:pt>
          <cx:pt idx="764">5/9/59</cx:pt>
          <cx:pt idx="765">5/10/59</cx:pt>
          <cx:pt idx="766">5/11/59</cx:pt>
          <cx:pt idx="767">5/12/59</cx:pt>
          <cx:pt idx="768">4/12/59</cx:pt>
          <cx:pt idx="769">4/13/2016</cx:pt>
          <cx:pt idx="770">4/14/2016</cx:pt>
          <cx:pt idx="771">4/15/2016</cx:pt>
          <cx:pt idx="772">4/16/2016</cx:pt>
          <cx:pt idx="773">4/17/2016</cx:pt>
          <cx:pt idx="774">4/18/2016</cx:pt>
          <cx:pt idx="775">4/19/2016</cx:pt>
          <cx:pt idx="776">4/20/2016</cx:pt>
          <cx:pt idx="777">4/21/2016</cx:pt>
          <cx:pt idx="778">4/22/2016</cx:pt>
          <cx:pt idx="779">4/23/2016</cx:pt>
          <cx:pt idx="780">4/24/2016</cx:pt>
          <cx:pt idx="781">4/25/2016</cx:pt>
          <cx:pt idx="782">4/26/2016</cx:pt>
          <cx:pt idx="783">4/27/2016</cx:pt>
          <cx:pt idx="784">4/28/2016</cx:pt>
          <cx:pt idx="785">4/29/2016</cx:pt>
          <cx:pt idx="786">4/30/2016</cx:pt>
          <cx:pt idx="787">5/1/59</cx:pt>
          <cx:pt idx="788">5/2/59</cx:pt>
          <cx:pt idx="789">5/3/59</cx:pt>
          <cx:pt idx="790">5/4/59</cx:pt>
          <cx:pt idx="791">5/5/59</cx:pt>
          <cx:pt idx="792">5/6/59</cx:pt>
          <cx:pt idx="793">5/7/59</cx:pt>
          <cx:pt idx="794">5/8/59</cx:pt>
          <cx:pt idx="795">5/9/59</cx:pt>
          <cx:pt idx="796">5/10/59</cx:pt>
          <cx:pt idx="797">5/11/59</cx:pt>
          <cx:pt idx="798">5/12/59</cx:pt>
          <cx:pt idx="799">4/12/59</cx:pt>
          <cx:pt idx="800">4/13/2016</cx:pt>
          <cx:pt idx="801">4/14/2016</cx:pt>
          <cx:pt idx="802">4/15/2016</cx:pt>
          <cx:pt idx="803">4/16/2016</cx:pt>
          <cx:pt idx="804">4/17/2016</cx:pt>
          <cx:pt idx="805">4/18/2016</cx:pt>
          <cx:pt idx="806">4/19/2016</cx:pt>
          <cx:pt idx="807">4/20/2016</cx:pt>
          <cx:pt idx="808">4/21/2016</cx:pt>
          <cx:pt idx="809">4/22/2016</cx:pt>
          <cx:pt idx="810">4/23/2016</cx:pt>
          <cx:pt idx="811">4/24/2016</cx:pt>
          <cx:pt idx="812">4/25/2016</cx:pt>
          <cx:pt idx="813">4/26/2016</cx:pt>
          <cx:pt idx="814">4/27/2016</cx:pt>
          <cx:pt idx="815">4/28/2016</cx:pt>
          <cx:pt idx="816">4/29/2016</cx:pt>
          <cx:pt idx="817">4/30/2016</cx:pt>
          <cx:pt idx="818">4/12/59</cx:pt>
          <cx:pt idx="819">4/13/2016</cx:pt>
          <cx:pt idx="820">4/14/2016</cx:pt>
          <cx:pt idx="821">4/15/2016</cx:pt>
          <cx:pt idx="822">4/16/2016</cx:pt>
          <cx:pt idx="823">4/17/2016</cx:pt>
          <cx:pt idx="824">4/18/2016</cx:pt>
          <cx:pt idx="825">4/19/2016</cx:pt>
          <cx:pt idx="826">4/20/2016</cx:pt>
          <cx:pt idx="827">4/21/2016</cx:pt>
          <cx:pt idx="828">4/22/2016</cx:pt>
          <cx:pt idx="829">4/23/2016</cx:pt>
          <cx:pt idx="830">4/24/2016</cx:pt>
          <cx:pt idx="831">4/25/2016</cx:pt>
          <cx:pt idx="832">4/26/2016</cx:pt>
          <cx:pt idx="833">4/27/2016</cx:pt>
          <cx:pt idx="834">4/28/2016</cx:pt>
          <cx:pt idx="835">4/29/2016</cx:pt>
          <cx:pt idx="836">4/30/2016</cx:pt>
          <cx:pt idx="837">5/1/59</cx:pt>
          <cx:pt idx="838">5/2/59</cx:pt>
          <cx:pt idx="839">5/3/59</cx:pt>
          <cx:pt idx="840">5/4/59</cx:pt>
          <cx:pt idx="841">5/5/59</cx:pt>
          <cx:pt idx="842">5/6/59</cx:pt>
          <cx:pt idx="843">5/7/59</cx:pt>
          <cx:pt idx="844">5/8/59</cx:pt>
          <cx:pt idx="845">5/9/59</cx:pt>
          <cx:pt idx="846">5/10/59</cx:pt>
          <cx:pt idx="847">5/11/59</cx:pt>
          <cx:pt idx="848">5/12/59</cx:pt>
          <cx:pt idx="849">4/12/59</cx:pt>
          <cx:pt idx="850">4/13/2016</cx:pt>
          <cx:pt idx="851">4/14/2016</cx:pt>
          <cx:pt idx="852">4/15/2016</cx:pt>
          <cx:pt idx="853">4/16/2016</cx:pt>
          <cx:pt idx="854">4/17/2016</cx:pt>
          <cx:pt idx="855">4/18/2016</cx:pt>
          <cx:pt idx="856">4/19/2016</cx:pt>
          <cx:pt idx="857">4/20/2016</cx:pt>
          <cx:pt idx="858">4/21/2016</cx:pt>
          <cx:pt idx="859">4/22/2016</cx:pt>
          <cx:pt idx="860">4/23/2016</cx:pt>
          <cx:pt idx="861">4/24/2016</cx:pt>
          <cx:pt idx="862">4/25/2016</cx:pt>
          <cx:pt idx="863">4/26/2016</cx:pt>
          <cx:pt idx="864">4/27/2016</cx:pt>
          <cx:pt idx="865">4/28/2016</cx:pt>
          <cx:pt idx="866">4/29/2016</cx:pt>
          <cx:pt idx="867">4/30/2016</cx:pt>
          <cx:pt idx="868">5/1/59</cx:pt>
          <cx:pt idx="869">5/2/59</cx:pt>
          <cx:pt idx="870">5/3/59</cx:pt>
          <cx:pt idx="871">5/4/59</cx:pt>
          <cx:pt idx="872">5/5/59</cx:pt>
          <cx:pt idx="873">5/6/59</cx:pt>
          <cx:pt idx="874">5/7/59</cx:pt>
          <cx:pt idx="875">5/8/59</cx:pt>
          <cx:pt idx="876">5/9/59</cx:pt>
          <cx:pt idx="877">5/10/59</cx:pt>
          <cx:pt idx="878">5/11/59</cx:pt>
          <cx:pt idx="879">5/12/59</cx:pt>
          <cx:pt idx="880">4/12/59</cx:pt>
          <cx:pt idx="881">4/13/2016</cx:pt>
          <cx:pt idx="882">4/14/2016</cx:pt>
          <cx:pt idx="883">4/15/2016</cx:pt>
          <cx:pt idx="884">4/16/2016</cx:pt>
          <cx:pt idx="885">4/17/2016</cx:pt>
          <cx:pt idx="886">4/18/2016</cx:pt>
          <cx:pt idx="887">4/19/2016</cx:pt>
          <cx:pt idx="888">4/20/2016</cx:pt>
          <cx:pt idx="889">4/21/2016</cx:pt>
          <cx:pt idx="890">4/22/2016</cx:pt>
          <cx:pt idx="891">4/23/2016</cx:pt>
          <cx:pt idx="892">4/24/2016</cx:pt>
          <cx:pt idx="893">4/25/2016</cx:pt>
          <cx:pt idx="894">4/26/2016</cx:pt>
          <cx:pt idx="895">4/27/2016</cx:pt>
          <cx:pt idx="896">4/28/2016</cx:pt>
          <cx:pt idx="897">4/29/2016</cx:pt>
          <cx:pt idx="898">4/30/2016</cx:pt>
          <cx:pt idx="899">5/1/59</cx:pt>
          <cx:pt idx="900">5/2/59</cx:pt>
          <cx:pt idx="901">5/3/59</cx:pt>
          <cx:pt idx="902">5/4/59</cx:pt>
          <cx:pt idx="903">5/5/59</cx:pt>
          <cx:pt idx="904">5/6/59</cx:pt>
          <cx:pt idx="905">5/7/59</cx:pt>
          <cx:pt idx="906">5/8/59</cx:pt>
          <cx:pt idx="907">5/9/59</cx:pt>
          <cx:pt idx="908">5/10/59</cx:pt>
          <cx:pt idx="909">4/12/59</cx:pt>
          <cx:pt idx="910">4/13/2016</cx:pt>
          <cx:pt idx="911">4/14/2016</cx:pt>
          <cx:pt idx="912">4/15/2016</cx:pt>
          <cx:pt idx="913">4/16/2016</cx:pt>
          <cx:pt idx="914">4/17/2016</cx:pt>
          <cx:pt idx="915">4/18/2016</cx:pt>
          <cx:pt idx="916">4/19/2016</cx:pt>
          <cx:pt idx="917">4/20/2016</cx:pt>
          <cx:pt idx="918">4/21/2016</cx:pt>
          <cx:pt idx="919">4/22/2016</cx:pt>
          <cx:pt idx="920">4/23/2016</cx:pt>
          <cx:pt idx="921">4/24/2016</cx:pt>
          <cx:pt idx="922">4/25/2016</cx:pt>
          <cx:pt idx="923">4/26/2016</cx:pt>
          <cx:pt idx="924">4/27/2016</cx:pt>
          <cx:pt idx="925">4/28/2016</cx:pt>
          <cx:pt idx="926">4/29/2016</cx:pt>
          <cx:pt idx="927">4/30/2016</cx:pt>
          <cx:pt idx="928">5/1/59</cx:pt>
          <cx:pt idx="929">5/2/59</cx:pt>
          <cx:pt idx="930">5/3/59</cx:pt>
          <cx:pt idx="931">5/4/59</cx:pt>
          <cx:pt idx="932">5/5/59</cx:pt>
          <cx:pt idx="933">5/6/59</cx:pt>
          <cx:pt idx="934">5/7/59</cx:pt>
          <cx:pt idx="935">5/8/59</cx:pt>
          <cx:pt idx="936">5/9/59</cx:pt>
          <cx:pt idx="937">5/10/59</cx:pt>
          <cx:pt idx="938">5/11/59</cx:pt>
          <cx:pt idx="939">5/12/59</cx:pt>
        </cx:lvl>
      </cx:strDim>
      <cx:numDim type="val">
        <cx:f>dailyActivity_merged!$C$2:$C$941</cx:f>
        <cx:lvl ptCount="940" formatCode="General">
          <cx:pt idx="0">13162</cx:pt>
          <cx:pt idx="1">10735</cx:pt>
          <cx:pt idx="2">10460</cx:pt>
          <cx:pt idx="3">9762</cx:pt>
          <cx:pt idx="4">12669</cx:pt>
          <cx:pt idx="5">9705</cx:pt>
          <cx:pt idx="6">13019</cx:pt>
          <cx:pt idx="7">15506</cx:pt>
          <cx:pt idx="8">10544</cx:pt>
          <cx:pt idx="9">9819</cx:pt>
          <cx:pt idx="10">12764</cx:pt>
          <cx:pt idx="11">14371</cx:pt>
          <cx:pt idx="12">10039</cx:pt>
          <cx:pt idx="13">15355</cx:pt>
          <cx:pt idx="14">13755</cx:pt>
          <cx:pt idx="15">18134</cx:pt>
          <cx:pt idx="16">13154</cx:pt>
          <cx:pt idx="17">11181</cx:pt>
          <cx:pt idx="18">14673</cx:pt>
          <cx:pt idx="19">10602</cx:pt>
          <cx:pt idx="20">14727</cx:pt>
          <cx:pt idx="21">15103</cx:pt>
          <cx:pt idx="22">11100</cx:pt>
          <cx:pt idx="23">14070</cx:pt>
          <cx:pt idx="24">12159</cx:pt>
          <cx:pt idx="25">11992</cx:pt>
          <cx:pt idx="26">10060</cx:pt>
          <cx:pt idx="27">12022</cx:pt>
          <cx:pt idx="28">12207</cx:pt>
          <cx:pt idx="29">12770</cx:pt>
          <cx:pt idx="30">0</cx:pt>
          <cx:pt idx="31">8163</cx:pt>
          <cx:pt idx="32">7007</cx:pt>
          <cx:pt idx="33">9107</cx:pt>
          <cx:pt idx="34">1510</cx:pt>
          <cx:pt idx="35">5370</cx:pt>
          <cx:pt idx="36">6175</cx:pt>
          <cx:pt idx="37">10536</cx:pt>
          <cx:pt idx="38">2916</cx:pt>
          <cx:pt idx="39">4974</cx:pt>
          <cx:pt idx="40">6349</cx:pt>
          <cx:pt idx="41">4026</cx:pt>
          <cx:pt idx="42">8538</cx:pt>
          <cx:pt idx="43">6076</cx:pt>
          <cx:pt idx="44">6497</cx:pt>
          <cx:pt idx="45">2826</cx:pt>
          <cx:pt idx="46">8367</cx:pt>
          <cx:pt idx="47">2759</cx:pt>
          <cx:pt idx="48">2390</cx:pt>
          <cx:pt idx="49">6474</cx:pt>
          <cx:pt idx="50">36019</cx:pt>
          <cx:pt idx="51">7155</cx:pt>
          <cx:pt idx="52">2100</cx:pt>
          <cx:pt idx="53">2193</cx:pt>
          <cx:pt idx="54">2470</cx:pt>
          <cx:pt idx="55">1727</cx:pt>
          <cx:pt idx="56">2104</cx:pt>
          <cx:pt idx="57">3427</cx:pt>
          <cx:pt idx="58">1732</cx:pt>
          <cx:pt idx="59">2969</cx:pt>
          <cx:pt idx="60">3134</cx:pt>
          <cx:pt idx="61">2971</cx:pt>
          <cx:pt idx="62">10694</cx:pt>
          <cx:pt idx="63">8001</cx:pt>
          <cx:pt idx="64">11037</cx:pt>
          <cx:pt idx="65">5263</cx:pt>
          <cx:pt idx="66">15300</cx:pt>
          <cx:pt idx="67">8757</cx:pt>
          <cx:pt idx="68">7132</cx:pt>
          <cx:pt idx="69">11256</cx:pt>
          <cx:pt idx="70">2436</cx:pt>
          <cx:pt idx="71">1223</cx:pt>
          <cx:pt idx="72">3673</cx:pt>
          <cx:pt idx="73">6637</cx:pt>
          <cx:pt idx="74">3321</cx:pt>
          <cx:pt idx="75">3580</cx:pt>
          <cx:pt idx="76">9919</cx:pt>
          <cx:pt idx="77">3032</cx:pt>
          <cx:pt idx="78">9405</cx:pt>
          <cx:pt idx="79">3176</cx:pt>
          <cx:pt idx="80">18213</cx:pt>
          <cx:pt idx="81">6132</cx:pt>
          <cx:pt idx="82">3758</cx:pt>
          <cx:pt idx="83">12850</cx:pt>
          <cx:pt idx="84">2309</cx:pt>
          <cx:pt idx="85">4363</cx:pt>
          <cx:pt idx="86">9787</cx:pt>
          <cx:pt idx="87">13372</cx:pt>
          <cx:pt idx="88">6724</cx:pt>
          <cx:pt idx="89">6643</cx:pt>
          <cx:pt idx="90">9167</cx:pt>
          <cx:pt idx="91">1329</cx:pt>
          <cx:pt idx="92">6697</cx:pt>
          <cx:pt idx="93">4929</cx:pt>
          <cx:pt idx="94">7937</cx:pt>
          <cx:pt idx="95">3844</cx:pt>
          <cx:pt idx="96">3414</cx:pt>
          <cx:pt idx="97">4525</cx:pt>
          <cx:pt idx="98">4597</cx:pt>
          <cx:pt idx="99">197</cx:pt>
          <cx:pt idx="100">8</cx:pt>
          <cx:pt idx="101">8054</cx:pt>
          <cx:pt idx="102">5372</cx:pt>
          <cx:pt idx="103">3570</cx:pt>
          <cx:pt idx="104">0</cx:pt>
          <cx:pt idx="105">0</cx:pt>
          <cx:pt idx="106">0</cx:pt>
          <cx:pt idx="107">4</cx:pt>
          <cx:pt idx="108">6907</cx:pt>
          <cx:pt idx="109">4920</cx:pt>
          <cx:pt idx="110">4014</cx:pt>
          <cx:pt idx="111">2573</cx:pt>
          <cx:pt idx="112">0</cx:pt>
          <cx:pt idx="113">4059</cx:pt>
          <cx:pt idx="114">2080</cx:pt>
          <cx:pt idx="115">2237</cx:pt>
          <cx:pt idx="116">44</cx:pt>
          <cx:pt idx="117">0</cx:pt>
          <cx:pt idx="118">0</cx:pt>
          <cx:pt idx="119">0</cx:pt>
          <cx:pt idx="120">0</cx:pt>
          <cx:pt idx="121">0</cx:pt>
          <cx:pt idx="122">0</cx:pt>
          <cx:pt idx="123">678</cx:pt>
          <cx:pt idx="124">356</cx:pt>
          <cx:pt idx="125">2163</cx:pt>
          <cx:pt idx="126">980</cx:pt>
          <cx:pt idx="127">0</cx:pt>
          <cx:pt idx="128">0</cx:pt>
          <cx:pt idx="129">244</cx:pt>
          <cx:pt idx="130">0</cx:pt>
          <cx:pt idx="131">0</cx:pt>
          <cx:pt idx="132">0</cx:pt>
          <cx:pt idx="133">149</cx:pt>
          <cx:pt idx="134">2945</cx:pt>
          <cx:pt idx="135">2090</cx:pt>
          <cx:pt idx="136">152</cx:pt>
          <cx:pt idx="137">3761</cx:pt>
          <cx:pt idx="138">0</cx:pt>
          <cx:pt idx="139">1675</cx:pt>
          <cx:pt idx="140">0</cx:pt>
          <cx:pt idx="141">0</cx:pt>
          <cx:pt idx="142">2704</cx:pt>
          <cx:pt idx="143">3790</cx:pt>
          <cx:pt idx="144">1326</cx:pt>
          <cx:pt idx="145">1786</cx:pt>
          <cx:pt idx="146">0</cx:pt>
          <cx:pt idx="147">2091</cx:pt>
          <cx:pt idx="148">1510</cx:pt>
          <cx:pt idx="149">0</cx:pt>
          <cx:pt idx="150">0</cx:pt>
          <cx:pt idx="151">0</cx:pt>
          <cx:pt idx="152">0</cx:pt>
          <cx:pt idx="153">0</cx:pt>
          <cx:pt idx="154">11875</cx:pt>
          <cx:pt idx="155">12024</cx:pt>
          <cx:pt idx="156">10690</cx:pt>
          <cx:pt idx="157">11034</cx:pt>
          <cx:pt idx="158">10100</cx:pt>
          <cx:pt idx="159">15112</cx:pt>
          <cx:pt idx="160">14131</cx:pt>
          <cx:pt idx="161">11548</cx:pt>
          <cx:pt idx="162">15112</cx:pt>
          <cx:pt idx="163">12453</cx:pt>
          <cx:pt idx="164">12954</cx:pt>
          <cx:pt idx="165">6001</cx:pt>
          <cx:pt idx="166">13481</cx:pt>
          <cx:pt idx="167">11369</cx:pt>
          <cx:pt idx="168">10119</cx:pt>
          <cx:pt idx="169">10159</cx:pt>
          <cx:pt idx="170">10140</cx:pt>
          <cx:pt idx="171">10245</cx:pt>
          <cx:pt idx="172">18387</cx:pt>
          <cx:pt idx="173">10538</cx:pt>
          <cx:pt idx="174">10379</cx:pt>
          <cx:pt idx="175">12183</cx:pt>
          <cx:pt idx="176">11768</cx:pt>
          <cx:pt idx="177">11895</cx:pt>
          <cx:pt idx="178">10227</cx:pt>
          <cx:pt idx="179">6708</cx:pt>
          <cx:pt idx="180">3292</cx:pt>
          <cx:pt idx="181">13379</cx:pt>
          <cx:pt idx="182">12798</cx:pt>
          <cx:pt idx="183">13272</cx:pt>
          <cx:pt idx="184">9117</cx:pt>
          <cx:pt idx="185">4414</cx:pt>
          <cx:pt idx="186">4993</cx:pt>
          <cx:pt idx="187">3335</cx:pt>
          <cx:pt idx="188">3821</cx:pt>
          <cx:pt idx="189">2547</cx:pt>
          <cx:pt idx="190">838</cx:pt>
          <cx:pt idx="191">3325</cx:pt>
          <cx:pt idx="192">2424</cx:pt>
          <cx:pt idx="193">7222</cx:pt>
          <cx:pt idx="194">2467</cx:pt>
          <cx:pt idx="195">2915</cx:pt>
          <cx:pt idx="196">12357</cx:pt>
          <cx:pt idx="197">3490</cx:pt>
          <cx:pt idx="198">6017</cx:pt>
          <cx:pt idx="199">5933</cx:pt>
          <cx:pt idx="200">6088</cx:pt>
          <cx:pt idx="201">6375</cx:pt>
          <cx:pt idx="202">7604</cx:pt>
          <cx:pt idx="203">4729</cx:pt>
          <cx:pt idx="204">3609</cx:pt>
          <cx:pt idx="205">7018</cx:pt>
          <cx:pt idx="206">5992</cx:pt>
          <cx:pt idx="207">6564</cx:pt>
          <cx:pt idx="208">12167</cx:pt>
          <cx:pt idx="209">8198</cx:pt>
          <cx:pt idx="210">4193</cx:pt>
          <cx:pt idx="211">5528</cx:pt>
          <cx:pt idx="212">10685</cx:pt>
          <cx:pt idx="213">254</cx:pt>
          <cx:pt idx="214">8580</cx:pt>
          <cx:pt idx="215">8891</cx:pt>
          <cx:pt idx="216">10725</cx:pt>
          <cx:pt idx="217">7275</cx:pt>
          <cx:pt idx="218">3973</cx:pt>
          <cx:pt idx="219">5205</cx:pt>
          <cx:pt idx="220">5057</cx:pt>
          <cx:pt idx="221">6198</cx:pt>
          <cx:pt idx="222">6559</cx:pt>
          <cx:pt idx="223">5997</cx:pt>
          <cx:pt idx="224">7192</cx:pt>
          <cx:pt idx="225">3404</cx:pt>
          <cx:pt idx="226">5583</cx:pt>
          <cx:pt idx="227">5079</cx:pt>
          <cx:pt idx="228">4165</cx:pt>
          <cx:pt idx="229">3588</cx:pt>
          <cx:pt idx="230">3409</cx:pt>
          <cx:pt idx="231">1715</cx:pt>
          <cx:pt idx="232">1532</cx:pt>
          <cx:pt idx="233">924</cx:pt>
          <cx:pt idx="234">4571</cx:pt>
          <cx:pt idx="235">772</cx:pt>
          <cx:pt idx="236">3634</cx:pt>
          <cx:pt idx="237">7443</cx:pt>
          <cx:pt idx="238">1201</cx:pt>
          <cx:pt idx="239">5202</cx:pt>
          <cx:pt idx="240">4878</cx:pt>
          <cx:pt idx="241">7379</cx:pt>
          <cx:pt idx="242">5161</cx:pt>
          <cx:pt idx="243">3090</cx:pt>
          <cx:pt idx="244">6227</cx:pt>
          <cx:pt idx="245">6424</cx:pt>
          <cx:pt idx="246">2661</cx:pt>
          <cx:pt idx="247">10113</cx:pt>
          <cx:pt idx="248">10352</cx:pt>
          <cx:pt idx="249">10129</cx:pt>
          <cx:pt idx="250">10465</cx:pt>
          <cx:pt idx="251">22244</cx:pt>
          <cx:pt idx="252">5472</cx:pt>
          <cx:pt idx="253">8247</cx:pt>
          <cx:pt idx="254">6711</cx:pt>
          <cx:pt idx="255">10999</cx:pt>
          <cx:pt idx="256">10080</cx:pt>
          <cx:pt idx="257">7804</cx:pt>
          <cx:pt idx="258">16901</cx:pt>
          <cx:pt idx="259">9471</cx:pt>
          <cx:pt idx="260">9482</cx:pt>
          <cx:pt idx="261">5980</cx:pt>
          <cx:pt idx="262">11423</cx:pt>
          <cx:pt idx="263">5439</cx:pt>
          <cx:pt idx="264">42</cx:pt>
          <cx:pt idx="265">8796</cx:pt>
          <cx:pt idx="266">7618</cx:pt>
          <cx:pt idx="267">7910</cx:pt>
          <cx:pt idx="268">8482</cx:pt>
          <cx:pt idx="269">9685</cx:pt>
          <cx:pt idx="270">2524</cx:pt>
          <cx:pt idx="271">7762</cx:pt>
          <cx:pt idx="272">7948</cx:pt>
          <cx:pt idx="273">9202</cx:pt>
          <cx:pt idx="274">8859</cx:pt>
          <cx:pt idx="275">7286</cx:pt>
          <cx:pt idx="276">9317</cx:pt>
          <cx:pt idx="277">6873</cx:pt>
          <cx:pt idx="278">7373</cx:pt>
          <cx:pt idx="279">8242</cx:pt>
          <cx:pt idx="280">3516</cx:pt>
          <cx:pt idx="281">7913</cx:pt>
          <cx:pt idx="282">7365</cx:pt>
          <cx:pt idx="283">8452</cx:pt>
          <cx:pt idx="284">7399</cx:pt>
          <cx:pt idx="285">7525</cx:pt>
          <cx:pt idx="286">7412</cx:pt>
          <cx:pt idx="287">8278</cx:pt>
          <cx:pt idx="288">8314</cx:pt>
          <cx:pt idx="289">7063</cx:pt>
          <cx:pt idx="290">4940</cx:pt>
          <cx:pt idx="291">8168</cx:pt>
          <cx:pt idx="292">7726</cx:pt>
          <cx:pt idx="293">8275</cx:pt>
          <cx:pt idx="294">6440</cx:pt>
          <cx:pt idx="295">7566</cx:pt>
          <cx:pt idx="296">4747</cx:pt>
          <cx:pt idx="297">9715</cx:pt>
          <cx:pt idx="298">8844</cx:pt>
          <cx:pt idx="299">7451</cx:pt>
          <cx:pt idx="300">6905</cx:pt>
          <cx:pt idx="301">8199</cx:pt>
          <cx:pt idx="302">6798</cx:pt>
          <cx:pt idx="303">7711</cx:pt>
          <cx:pt idx="304">4880</cx:pt>
          <cx:pt idx="305">8857</cx:pt>
          <cx:pt idx="306">3843</cx:pt>
          <cx:pt idx="307">7396</cx:pt>
          <cx:pt idx="308">6731</cx:pt>
          <cx:pt idx="309">5995</cx:pt>
          <cx:pt idx="310">8283</cx:pt>
          <cx:pt idx="311">7904</cx:pt>
          <cx:pt idx="312">5512</cx:pt>
          <cx:pt idx="313">9135</cx:pt>
          <cx:pt idx="314">5250</cx:pt>
          <cx:pt idx="315">3077</cx:pt>
          <cx:pt idx="316">8856</cx:pt>
          <cx:pt idx="317">10035</cx:pt>
          <cx:pt idx="318">7641</cx:pt>
          <cx:pt idx="319">9010</cx:pt>
          <cx:pt idx="320">13459</cx:pt>
          <cx:pt idx="321">10415</cx:pt>
          <cx:pt idx="322">11663</cx:pt>
          <cx:pt idx="323">12414</cx:pt>
          <cx:pt idx="324">11658</cx:pt>
          <cx:pt idx="325">6093</cx:pt>
          <cx:pt idx="326">8911</cx:pt>
          <cx:pt idx="327">12058</cx:pt>
          <cx:pt idx="328">14112</cx:pt>
          <cx:pt idx="329">11177</cx:pt>
          <cx:pt idx="330">11388</cx:pt>
          <cx:pt idx="331">7193</cx:pt>
          <cx:pt idx="332">7114</cx:pt>
          <cx:pt idx="333">10645</cx:pt>
          <cx:pt idx="334">13238</cx:pt>
          <cx:pt idx="335">10414</cx:pt>
          <cx:pt idx="336">16520</cx:pt>
          <cx:pt idx="337">14335</cx:pt>
          <cx:pt idx="338">13559</cx:pt>
          <cx:pt idx="339">12312</cx:pt>
          <cx:pt idx="340">11677</cx:pt>
          <cx:pt idx="341">11550</cx:pt>
          <cx:pt idx="342">13585</cx:pt>
          <cx:pt idx="343">14687</cx:pt>
          <cx:pt idx="344">13072</cx:pt>
          <cx:pt idx="345">746</cx:pt>
          <cx:pt idx="346">8539</cx:pt>
          <cx:pt idx="347">0</cx:pt>
          <cx:pt idx="348">108</cx:pt>
          <cx:pt idx="349">1882</cx:pt>
          <cx:pt idx="350">1982</cx:pt>
          <cx:pt idx="351">16</cx:pt>
          <cx:pt idx="352">62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475</cx:pt>
          <cx:pt idx="367">4496</cx:pt>
          <cx:pt idx="368">10252</cx:pt>
          <cx:pt idx="369">11728</cx:pt>
          <cx:pt idx="370">4369</cx:pt>
          <cx:pt idx="371">6132</cx:pt>
          <cx:pt idx="372">5862</cx:pt>
          <cx:pt idx="373">4556</cx:pt>
          <cx:pt idx="374">5546</cx:pt>
          <cx:pt idx="375">3689</cx:pt>
          <cx:pt idx="376">590</cx:pt>
          <cx:pt idx="377">5394</cx:pt>
          <cx:pt idx="378">5974</cx:pt>
          <cx:pt idx="379">0</cx:pt>
          <cx:pt idx="380">3984</cx:pt>
          <cx:pt idx="381">7753</cx:pt>
          <cx:pt idx="382">8204</cx:pt>
          <cx:pt idx="383">10210</cx:pt>
          <cx:pt idx="384">5664</cx:pt>
          <cx:pt idx="385">4744</cx:pt>
          <cx:pt idx="386">29</cx:pt>
          <cx:pt idx="387">2276</cx:pt>
          <cx:pt idx="388">8925</cx:pt>
          <cx:pt idx="389">8954</cx:pt>
          <cx:pt idx="390">3702</cx:pt>
          <cx:pt idx="391">4500</cx:pt>
          <cx:pt idx="392">4935</cx:pt>
          <cx:pt idx="393">4081</cx:pt>
          <cx:pt idx="394">9259</cx:pt>
          <cx:pt idx="395">9899</cx:pt>
          <cx:pt idx="396">10780</cx:pt>
          <cx:pt idx="397">10817</cx:pt>
          <cx:pt idx="398">7990</cx:pt>
          <cx:pt idx="399">8221</cx:pt>
          <cx:pt idx="400">1251</cx:pt>
          <cx:pt idx="401">9261</cx:pt>
          <cx:pt idx="402">9648</cx:pt>
          <cx:pt idx="403">10429</cx:pt>
          <cx:pt idx="404">13658</cx:pt>
          <cx:pt idx="405">9524</cx:pt>
          <cx:pt idx="406">7937</cx:pt>
          <cx:pt idx="407">3672</cx:pt>
          <cx:pt idx="408">10378</cx:pt>
          <cx:pt idx="409">9487</cx:pt>
          <cx:pt idx="410">9129</cx:pt>
          <cx:pt idx="411">17</cx:pt>
          <cx:pt idx="412">10122</cx:pt>
          <cx:pt idx="413">10993</cx:pt>
          <cx:pt idx="414">8863</cx:pt>
          <cx:pt idx="415">8758</cx:pt>
          <cx:pt idx="416">6580</cx:pt>
          <cx:pt idx="417">4660</cx:pt>
          <cx:pt idx="418">11009</cx:pt>
          <cx:pt idx="419">10181</cx:pt>
          <cx:pt idx="420">10553</cx:pt>
          <cx:pt idx="421">10055</cx:pt>
          <cx:pt idx="422">12139</cx:pt>
          <cx:pt idx="423">13236</cx:pt>
          <cx:pt idx="424">10243</cx:pt>
          <cx:pt idx="425">12961</cx:pt>
          <cx:pt idx="426">9461</cx:pt>
          <cx:pt idx="427">11193</cx:pt>
          <cx:pt idx="428">10074</cx:pt>
          <cx:pt idx="429">9232</cx:pt>
          <cx:pt idx="430">12533</cx:pt>
          <cx:pt idx="431">10255</cx:pt>
          <cx:pt idx="432">10096</cx:pt>
          <cx:pt idx="433">12727</cx:pt>
          <cx:pt idx="434">12375</cx:pt>
          <cx:pt idx="435">9603</cx:pt>
          <cx:pt idx="436">13175</cx:pt>
          <cx:pt idx="437">22770</cx:pt>
          <cx:pt idx="438">17298</cx:pt>
          <cx:pt idx="439">10218</cx:pt>
          <cx:pt idx="440">10299</cx:pt>
          <cx:pt idx="441">10201</cx:pt>
          <cx:pt idx="442">3369</cx:pt>
          <cx:pt idx="443">3276</cx:pt>
          <cx:pt idx="444">2961</cx:pt>
          <cx:pt idx="445">3974</cx:pt>
          <cx:pt idx="446">7198</cx:pt>
          <cx:pt idx="447">3945</cx:pt>
          <cx:pt idx="448">2268</cx:pt>
          <cx:pt idx="449">6155</cx:pt>
          <cx:pt idx="450">2064</cx:pt>
          <cx:pt idx="451">2072</cx:pt>
          <cx:pt idx="452">3809</cx:pt>
          <cx:pt idx="453">6831</cx:pt>
          <cx:pt idx="454">4363</cx:pt>
          <cx:pt idx="455">5002</cx:pt>
          <cx:pt idx="456">3385</cx:pt>
          <cx:pt idx="457">6326</cx:pt>
          <cx:pt idx="458">7243</cx:pt>
          <cx:pt idx="459">4493</cx:pt>
          <cx:pt idx="460">4676</cx:pt>
          <cx:pt idx="461">6222</cx:pt>
          <cx:pt idx="462">5232</cx:pt>
          <cx:pt idx="463">6910</cx:pt>
          <cx:pt idx="464">7502</cx:pt>
          <cx:pt idx="465">2923</cx:pt>
          <cx:pt idx="466">3800</cx:pt>
          <cx:pt idx="467">4514</cx:pt>
          <cx:pt idx="468">5183</cx:pt>
          <cx:pt idx="469">7303</cx:pt>
          <cx:pt idx="470">5275</cx:pt>
          <cx:pt idx="471">3915</cx:pt>
          <cx:pt idx="472">9105</cx:pt>
          <cx:pt idx="473">768</cx:pt>
          <cx:pt idx="474">5135</cx:pt>
          <cx:pt idx="475">4978</cx:pt>
          <cx:pt idx="476">6799</cx:pt>
          <cx:pt idx="477">7795</cx:pt>
          <cx:pt idx="478">7289</cx:pt>
          <cx:pt idx="479">9634</cx:pt>
          <cx:pt idx="480">8940</cx:pt>
          <cx:pt idx="481">5401</cx:pt>
          <cx:pt idx="482">4803</cx:pt>
          <cx:pt idx="483">13743</cx:pt>
          <cx:pt idx="484">9601</cx:pt>
          <cx:pt idx="485">6890</cx:pt>
          <cx:pt idx="486">8563</cx:pt>
          <cx:pt idx="487">8095</cx:pt>
          <cx:pt idx="488">9148</cx:pt>
          <cx:pt idx="489">9557</cx:pt>
          <cx:pt idx="490">9451</cx:pt>
          <cx:pt idx="491">7833</cx:pt>
          <cx:pt idx="492">10319</cx:pt>
          <cx:pt idx="493">3428</cx:pt>
          <cx:pt idx="494">7891</cx:pt>
          <cx:pt idx="495">5267</cx:pt>
          <cx:pt idx="496">5232</cx:pt>
          <cx:pt idx="497">10611</cx:pt>
          <cx:pt idx="498">3755</cx:pt>
          <cx:pt idx="499">8237</cx:pt>
          <cx:pt idx="500">6543</cx:pt>
          <cx:pt idx="501">11451</cx:pt>
          <cx:pt idx="502">6435</cx:pt>
          <cx:pt idx="503">9108</cx:pt>
          <cx:pt idx="504">6307</cx:pt>
          <cx:pt idx="505">7213</cx:pt>
          <cx:pt idx="506">6877</cx:pt>
          <cx:pt idx="507">7860</cx:pt>
          <cx:pt idx="508">6506</cx:pt>
          <cx:pt idx="509">11140</cx:pt>
          <cx:pt idx="510">12692</cx:pt>
          <cx:pt idx="511">9105</cx:pt>
          <cx:pt idx="512">6708</cx:pt>
          <cx:pt idx="513">8793</cx:pt>
          <cx:pt idx="514">6530</cx:pt>
          <cx:pt idx="515">1664</cx:pt>
          <cx:pt idx="516">15126</cx:pt>
          <cx:pt idx="517">15050</cx:pt>
          <cx:pt idx="518">9167</cx:pt>
          <cx:pt idx="519">6108</cx:pt>
          <cx:pt idx="520">7047</cx:pt>
          <cx:pt idx="521">9023</cx:pt>
          <cx:pt idx="522">9930</cx:pt>
          <cx:pt idx="523">10144</cx:pt>
          <cx:pt idx="524">0</cx:pt>
          <cx:pt idx="525">7245</cx:pt>
          <cx:pt idx="526">9454</cx:pt>
          <cx:pt idx="527">8161</cx:pt>
          <cx:pt idx="528">8614</cx:pt>
          <cx:pt idx="529">6943</cx:pt>
          <cx:pt idx="530">14370</cx:pt>
          <cx:pt idx="531">12857</cx:pt>
          <cx:pt idx="532">8232</cx:pt>
          <cx:pt idx="533">10613</cx:pt>
          <cx:pt idx="534">9810</cx:pt>
          <cx:pt idx="535">2752</cx:pt>
          <cx:pt idx="536">11596</cx:pt>
          <cx:pt idx="537">4832</cx:pt>
          <cx:pt idx="538">17022</cx:pt>
          <cx:pt idx="539">16556</cx:pt>
          <cx:pt idx="540">5771</cx:pt>
          <cx:pt idx="541">655</cx:pt>
          <cx:pt idx="542">3727</cx:pt>
          <cx:pt idx="543">15482</cx:pt>
          <cx:pt idx="544">2713</cx:pt>
          <cx:pt idx="545">12346</cx:pt>
          <cx:pt idx="546">11682</cx:pt>
          <cx:pt idx="547">4112</cx:pt>
          <cx:pt idx="548">1807</cx:pt>
          <cx:pt idx="549">10946</cx:pt>
          <cx:pt idx="550">11886</cx:pt>
          <cx:pt idx="551">10538</cx:pt>
          <cx:pt idx="552">11393</cx:pt>
          <cx:pt idx="553">12764</cx:pt>
          <cx:pt idx="554">1202</cx:pt>
          <cx:pt idx="555">5164</cx:pt>
          <cx:pt idx="556">9769</cx:pt>
          <cx:pt idx="557">12848</cx:pt>
          <cx:pt idx="558">4249</cx:pt>
          <cx:pt idx="559">14331</cx:pt>
          <cx:pt idx="560">9632</cx:pt>
          <cx:pt idx="561">1868</cx:pt>
          <cx:pt idx="562">6083</cx:pt>
          <cx:pt idx="563">11611</cx:pt>
          <cx:pt idx="564">16358</cx:pt>
          <cx:pt idx="565">4926</cx:pt>
          <cx:pt idx="566">3121</cx:pt>
          <cx:pt idx="567">8135</cx:pt>
          <cx:pt idx="568">5077</cx:pt>
          <cx:pt idx="569">8596</cx:pt>
          <cx:pt idx="570">12087</cx:pt>
          <cx:pt idx="571">14269</cx:pt>
          <cx:pt idx="572">12231</cx:pt>
          <cx:pt idx="573">9893</cx:pt>
          <cx:pt idx="574">12574</cx:pt>
          <cx:pt idx="575">8330</cx:pt>
          <cx:pt idx="576">10830</cx:pt>
          <cx:pt idx="577">9172</cx:pt>
          <cx:pt idx="578">7638</cx:pt>
          <cx:pt idx="579">15764</cx:pt>
          <cx:pt idx="580">6393</cx:pt>
          <cx:pt idx="581">5325</cx:pt>
          <cx:pt idx="582">6805</cx:pt>
          <cx:pt idx="583">9841</cx:pt>
          <cx:pt idx="584">7924</cx:pt>
          <cx:pt idx="585">12363</cx:pt>
          <cx:pt idx="586">13368</cx:pt>
          <cx:pt idx="587">7439</cx:pt>
          <cx:pt idx="588">11045</cx:pt>
          <cx:pt idx="589">5206</cx:pt>
          <cx:pt idx="590">7550</cx:pt>
          <cx:pt idx="591">4950</cx:pt>
          <cx:pt idx="592">0</cx:pt>
          <cx:pt idx="593">0</cx:pt>
          <cx:pt idx="594">3421</cx:pt>
          <cx:pt idx="595">8869</cx:pt>
          <cx:pt idx="596">4038</cx:pt>
          <cx:pt idx="597">0</cx:pt>
          <cx:pt idx="598">0</cx:pt>
          <cx:pt idx="599">0</cx:pt>
          <cx:pt idx="600">14019</cx:pt>
          <cx:pt idx="601">14450</cx:pt>
          <cx:pt idx="602">7150</cx:pt>
          <cx:pt idx="603">5153</cx:pt>
          <cx:pt idx="604">11135</cx:pt>
          <cx:pt idx="605">10449</cx:pt>
          <cx:pt idx="606">19542</cx:pt>
          <cx:pt idx="607">8206</cx:pt>
          <cx:pt idx="608">11495</cx:pt>
          <cx:pt idx="609">7623</cx:pt>
          <cx:pt idx="610">0</cx:pt>
          <cx:pt idx="611">9543</cx:pt>
          <cx:pt idx="612">9411</cx:pt>
          <cx:pt idx="613">3403</cx:pt>
          <cx:pt idx="614">9592</cx:pt>
          <cx:pt idx="615">6987</cx:pt>
          <cx:pt idx="616">8915</cx:pt>
          <cx:pt idx="617">4933</cx:pt>
          <cx:pt idx="618">0</cx:pt>
          <cx:pt idx="619">2997</cx:pt>
          <cx:pt idx="620">9799</cx:pt>
          <cx:pt idx="621">3365</cx:pt>
          <cx:pt idx="622">7336</cx:pt>
          <cx:pt idx="623">7328</cx:pt>
          <cx:pt idx="624">4477</cx:pt>
          <cx:pt idx="625">4562</cx:pt>
          <cx:pt idx="626">7142</cx:pt>
          <cx:pt idx="627">7671</cx:pt>
          <cx:pt idx="628">9501</cx:pt>
          <cx:pt idx="629">8301</cx:pt>
          <cx:pt idx="630">7851</cx:pt>
          <cx:pt idx="631">6885</cx:pt>
          <cx:pt idx="632">7142</cx:pt>
          <cx:pt idx="633">6361</cx:pt>
          <cx:pt idx="634">0</cx:pt>
          <cx:pt idx="635">6238</cx:pt>
          <cx:pt idx="636">0</cx:pt>
          <cx:pt idx="637">5896</cx:pt>
          <cx:pt idx="638">7802</cx:pt>
          <cx:pt idx="639">0</cx:pt>
          <cx:pt idx="640">5565</cx:pt>
          <cx:pt idx="641">5731</cx:pt>
          <cx:pt idx="642">0</cx:pt>
          <cx:pt idx="643">6744</cx:pt>
          <cx:pt idx="644">9837</cx:pt>
          <cx:pt idx="645">6781</cx:pt>
          <cx:pt idx="646">6047</cx:pt>
          <cx:pt idx="647">5832</cx:pt>
          <cx:pt idx="648">6339</cx:pt>
          <cx:pt idx="649">6116</cx:pt>
          <cx:pt idx="650">5510</cx:pt>
          <cx:pt idx="651">7706</cx:pt>
          <cx:pt idx="652">6277</cx:pt>
          <cx:pt idx="653">0</cx:pt>
          <cx:pt idx="654">0</cx:pt>
          <cx:pt idx="655">4053</cx:pt>
          <cx:pt idx="656">5162</cx:pt>
          <cx:pt idx="657">1282</cx:pt>
          <cx:pt idx="658">4732</cx:pt>
          <cx:pt idx="659">2497</cx:pt>
          <cx:pt idx="660">8294</cx:pt>
          <cx:pt idx="661">0</cx:pt>
          <cx:pt idx="662">10771</cx:pt>
          <cx:pt idx="663">0</cx:pt>
          <cx:pt idx="664">637</cx:pt>
          <cx:pt idx="665">0</cx:pt>
          <cx:pt idx="666">2153</cx:pt>
          <cx:pt idx="667">6474</cx:pt>
          <cx:pt idx="668">7091</cx:pt>
          <cx:pt idx="669">0</cx:pt>
          <cx:pt idx="670">703</cx:pt>
          <cx:pt idx="671">0</cx:pt>
          <cx:pt idx="672">2503</cx:pt>
          <cx:pt idx="673">2487</cx:pt>
          <cx:pt idx="674">0</cx:pt>
          <cx:pt idx="675">9</cx:pt>
          <cx:pt idx="676">0</cx:pt>
          <cx:pt idx="677">0</cx:pt>
          <cx:pt idx="678">4697</cx:pt>
          <cx:pt idx="679">1967</cx:pt>
          <cx:pt idx="680">10199</cx:pt>
          <cx:pt idx="681">5652</cx:pt>
          <cx:pt idx="682">1551</cx:pt>
          <cx:pt idx="683">5563</cx:pt>
          <cx:pt idx="684">13217</cx:pt>
          <cx:pt idx="685">10145</cx:pt>
          <cx:pt idx="686">11404</cx:pt>
          <cx:pt idx="687">10742</cx:pt>
          <cx:pt idx="688">13928</cx:pt>
          <cx:pt idx="689">11835</cx:pt>
          <cx:pt idx="690">10725</cx:pt>
          <cx:pt idx="691">20031</cx:pt>
          <cx:pt idx="692">5029</cx:pt>
          <cx:pt idx="693">13239</cx:pt>
          <cx:pt idx="694">10433</cx:pt>
          <cx:pt idx="695">10320</cx:pt>
          <cx:pt idx="696">12627</cx:pt>
          <cx:pt idx="697">10762</cx:pt>
          <cx:pt idx="698">10081</cx:pt>
          <cx:pt idx="699">5454</cx:pt>
          <cx:pt idx="700">12912</cx:pt>
          <cx:pt idx="701">12109</cx:pt>
          <cx:pt idx="702">10147</cx:pt>
          <cx:pt idx="703">10524</cx:pt>
          <cx:pt idx="704">5908</cx:pt>
          <cx:pt idx="705">6815</cx:pt>
          <cx:pt idx="706">4188</cx:pt>
          <cx:pt idx="707">12342</cx:pt>
          <cx:pt idx="708">15448</cx:pt>
          <cx:pt idx="709">6722</cx:pt>
          <cx:pt idx="710">3587</cx:pt>
          <cx:pt idx="711">14172</cx:pt>
          <cx:pt idx="712">12862</cx:pt>
          <cx:pt idx="713">11179</cx:pt>
          <cx:pt idx="714">5273</cx:pt>
          <cx:pt idx="715">4631</cx:pt>
          <cx:pt idx="716">8059</cx:pt>
          <cx:pt idx="717">14816</cx:pt>
          <cx:pt idx="718">14194</cx:pt>
          <cx:pt idx="719">15566</cx:pt>
          <cx:pt idx="720">13744</cx:pt>
          <cx:pt idx="721">15299</cx:pt>
          <cx:pt idx="722">8093</cx:pt>
          <cx:pt idx="723">11085</cx:pt>
          <cx:pt idx="724">18229</cx:pt>
          <cx:pt idx="725">15090</cx:pt>
          <cx:pt idx="726">13541</cx:pt>
          <cx:pt idx="727">15128</cx:pt>
          <cx:pt idx="728">20067</cx:pt>
          <cx:pt idx="729">3761</cx:pt>
          <cx:pt idx="730">5600</cx:pt>
          <cx:pt idx="731">13041</cx:pt>
          <cx:pt idx="732">14510</cx:pt>
          <cx:pt idx="733">0</cx:pt>
          <cx:pt idx="734">15010</cx:pt>
          <cx:pt idx="735">11459</cx:pt>
          <cx:pt idx="736">0</cx:pt>
          <cx:pt idx="737">11317</cx:pt>
          <cx:pt idx="738">5813</cx:pt>
          <cx:pt idx="739">9123</cx:pt>
          <cx:pt idx="740">8585</cx:pt>
          <cx:pt idx="741">31</cx:pt>
          <cx:pt idx="742">0</cx:pt>
          <cx:pt idx="743">9827</cx:pt>
          <cx:pt idx="744">10688</cx:pt>
          <cx:pt idx="745">14365</cx:pt>
          <cx:pt idx="746">9469</cx:pt>
          <cx:pt idx="747">9753</cx:pt>
          <cx:pt idx="748">2817</cx:pt>
          <cx:pt idx="749">3520</cx:pt>
          <cx:pt idx="750">10091</cx:pt>
          <cx:pt idx="751">10387</cx:pt>
          <cx:pt idx="752">11107</cx:pt>
          <cx:pt idx="753">11584</cx:pt>
          <cx:pt idx="754">7881</cx:pt>
          <cx:pt idx="755">14560</cx:pt>
          <cx:pt idx="756">12390</cx:pt>
          <cx:pt idx="757">10052</cx:pt>
          <cx:pt idx="758">10288</cx:pt>
          <cx:pt idx="759">10988</cx:pt>
          <cx:pt idx="760">8564</cx:pt>
          <cx:pt idx="761">12461</cx:pt>
          <cx:pt idx="762">12827</cx:pt>
          <cx:pt idx="763">10677</cx:pt>
          <cx:pt idx="764">13566</cx:pt>
          <cx:pt idx="765">14433</cx:pt>
          <cx:pt idx="766">9572</cx:pt>
          <cx:pt idx="767">3789</cx:pt>
          <cx:pt idx="768">18060</cx:pt>
          <cx:pt idx="769">16433</cx:pt>
          <cx:pt idx="770">20159</cx:pt>
          <cx:pt idx="771">20669</cx:pt>
          <cx:pt idx="772">14549</cx:pt>
          <cx:pt idx="773">18827</cx:pt>
          <cx:pt idx="774">17076</cx:pt>
          <cx:pt idx="775">15929</cx:pt>
          <cx:pt idx="776">15108</cx:pt>
          <cx:pt idx="777">16057</cx:pt>
          <cx:pt idx="778">10520</cx:pt>
          <cx:pt idx="779">22359</cx:pt>
          <cx:pt idx="780">22988</cx:pt>
          <cx:pt idx="781">20500</cx:pt>
          <cx:pt idx="782">12685</cx:pt>
          <cx:pt idx="783">12422</cx:pt>
          <cx:pt idx="784">15447</cx:pt>
          <cx:pt idx="785">12315</cx:pt>
          <cx:pt idx="786">7135</cx:pt>
          <cx:pt idx="787">1170</cx:pt>
          <cx:pt idx="788">1969</cx:pt>
          <cx:pt idx="789">15484</cx:pt>
          <cx:pt idx="790">14581</cx:pt>
          <cx:pt idx="791">14990</cx:pt>
          <cx:pt idx="792">13953</cx:pt>
          <cx:pt idx="793">19769</cx:pt>
          <cx:pt idx="794">22026</cx:pt>
          <cx:pt idx="795">12465</cx:pt>
          <cx:pt idx="796">14810</cx:pt>
          <cx:pt idx="797">12209</cx:pt>
          <cx:pt idx="798">4998</cx:pt>
          <cx:pt idx="799">9033</cx:pt>
          <cx:pt idx="800">8053</cx:pt>
          <cx:pt idx="801">5234</cx:pt>
          <cx:pt idx="802">2672</cx:pt>
          <cx:pt idx="803">9256</cx:pt>
          <cx:pt idx="804">10204</cx:pt>
          <cx:pt idx="805">5151</cx:pt>
          <cx:pt idx="806">4212</cx:pt>
          <cx:pt idx="807">6466</cx:pt>
          <cx:pt idx="808">11268</cx:pt>
          <cx:pt idx="809">2824</cx:pt>
          <cx:pt idx="810">9282</cx:pt>
          <cx:pt idx="811">8905</cx:pt>
          <cx:pt idx="812">6829</cx:pt>
          <cx:pt idx="813">4562</cx:pt>
          <cx:pt idx="814">10232</cx:pt>
          <cx:pt idx="815">2718</cx:pt>
          <cx:pt idx="816">6260</cx:pt>
          <cx:pt idx="817">0</cx:pt>
          <cx:pt idx="818">7626</cx:pt>
          <cx:pt idx="819">12386</cx:pt>
          <cx:pt idx="820">13318</cx:pt>
          <cx:pt idx="821">14461</cx:pt>
          <cx:pt idx="822">11207</cx:pt>
          <cx:pt idx="823">2132</cx:pt>
          <cx:pt idx="824">13630</cx:pt>
          <cx:pt idx="825">13070</cx:pt>
          <cx:pt idx="826">9388</cx:pt>
          <cx:pt idx="827">15148</cx:pt>
          <cx:pt idx="828">12200</cx:pt>
          <cx:pt idx="829">5709</cx:pt>
          <cx:pt idx="830">3703</cx:pt>
          <cx:pt idx="831">12405</cx:pt>
          <cx:pt idx="832">16208</cx:pt>
          <cx:pt idx="833">7359</cx:pt>
          <cx:pt idx="834">5417</cx:pt>
          <cx:pt idx="835">6175</cx:pt>
          <cx:pt idx="836">2946</cx:pt>
          <cx:pt idx="837">11419</cx:pt>
          <cx:pt idx="838">6064</cx:pt>
          <cx:pt idx="839">8712</cx:pt>
          <cx:pt idx="840">7875</cx:pt>
          <cx:pt idx="841">8567</cx:pt>
          <cx:pt idx="842">7045</cx:pt>
          <cx:pt idx="843">4468</cx:pt>
          <cx:pt idx="844">2943</cx:pt>
          <cx:pt idx="845">8382</cx:pt>
          <cx:pt idx="846">6582</cx:pt>
          <cx:pt idx="847">9143</cx:pt>
          <cx:pt idx="848">4561</cx:pt>
          <cx:pt idx="849">5014</cx:pt>
          <cx:pt idx="850">5571</cx:pt>
          <cx:pt idx="851">3135</cx:pt>
          <cx:pt idx="852">3430</cx:pt>
          <cx:pt idx="853">5319</cx:pt>
          <cx:pt idx="854">3008</cx:pt>
          <cx:pt idx="855">3864</cx:pt>
          <cx:pt idx="856">5697</cx:pt>
          <cx:pt idx="857">5273</cx:pt>
          <cx:pt idx="858">8538</cx:pt>
          <cx:pt idx="859">8687</cx:pt>
          <cx:pt idx="860">9423</cx:pt>
          <cx:pt idx="861">8286</cx:pt>
          <cx:pt idx="862">4503</cx:pt>
          <cx:pt idx="863">10499</cx:pt>
          <cx:pt idx="864">12474</cx:pt>
          <cx:pt idx="865">6174</cx:pt>
          <cx:pt idx="866">15168</cx:pt>
          <cx:pt idx="867">10085</cx:pt>
          <cx:pt idx="868">4512</cx:pt>
          <cx:pt idx="869">8469</cx:pt>
          <cx:pt idx="870">12015</cx:pt>
          <cx:pt idx="871">3588</cx:pt>
          <cx:pt idx="872">12427</cx:pt>
          <cx:pt idx="873">5843</cx:pt>
          <cx:pt idx="874">6117</cx:pt>
          <cx:pt idx="875">9217</cx:pt>
          <cx:pt idx="876">9877</cx:pt>
          <cx:pt idx="877">8240</cx:pt>
          <cx:pt idx="878">8701</cx:pt>
          <cx:pt idx="879">0</cx:pt>
          <cx:pt idx="880">2564</cx:pt>
          <cx:pt idx="881">1320</cx:pt>
          <cx:pt idx="882">1219</cx:pt>
          <cx:pt idx="883">2483</cx:pt>
          <cx:pt idx="884">244</cx:pt>
          <cx:pt idx="885">0</cx:pt>
          <cx:pt idx="886">0</cx:pt>
          <cx:pt idx="887">0</cx:pt>
          <cx:pt idx="888">3147</cx:pt>
          <cx:pt idx="889">144</cx:pt>
          <cx:pt idx="890">4068</cx:pt>
          <cx:pt idx="891">5245</cx:pt>
          <cx:pt idx="892">400</cx:pt>
          <cx:pt idx="893">0</cx:pt>
          <cx:pt idx="894">1321</cx:pt>
          <cx:pt idx="895">1758</cx:pt>
          <cx:pt idx="896">6157</cx:pt>
          <cx:pt idx="897">8360</cx:pt>
          <cx:pt idx="898">7174</cx:pt>
          <cx:pt idx="899">1619</cx:pt>
          <cx:pt idx="900">1831</cx:pt>
          <cx:pt idx="901">2421</cx:pt>
          <cx:pt idx="902">2283</cx:pt>
          <cx:pt idx="903">0</cx:pt>
          <cx:pt idx="904">0</cx:pt>
          <cx:pt idx="905">0</cx:pt>
          <cx:pt idx="906">0</cx:pt>
          <cx:pt idx="907">0</cx:pt>
          <cx:pt idx="908">0</cx:pt>
          <cx:pt idx="909">23186</cx:pt>
          <cx:pt idx="910">15337</cx:pt>
          <cx:pt idx="911">21129</cx:pt>
          <cx:pt idx="912">13422</cx:pt>
          <cx:pt idx="913">29326</cx:pt>
          <cx:pt idx="914">15118</cx:pt>
          <cx:pt idx="915">11423</cx:pt>
          <cx:pt idx="916">18785</cx:pt>
          <cx:pt idx="917">19948</cx:pt>
          <cx:pt idx="918">19377</cx:pt>
          <cx:pt idx="919">18258</cx:pt>
          <cx:pt idx="920">11200</cx:pt>
          <cx:pt idx="921">16674</cx:pt>
          <cx:pt idx="922">12986</cx:pt>
          <cx:pt idx="923">11101</cx:pt>
          <cx:pt idx="924">23629</cx:pt>
          <cx:pt idx="925">14890</cx:pt>
          <cx:pt idx="926">9733</cx:pt>
          <cx:pt idx="927">27745</cx:pt>
          <cx:pt idx="928">10930</cx:pt>
          <cx:pt idx="929">4790</cx:pt>
          <cx:pt idx="930">10818</cx:pt>
          <cx:pt idx="931">18193</cx:pt>
          <cx:pt idx="932">14055</cx:pt>
          <cx:pt idx="933">21727</cx:pt>
          <cx:pt idx="934">12332</cx:pt>
          <cx:pt idx="935">10686</cx:pt>
          <cx:pt idx="936">20226</cx:pt>
          <cx:pt idx="937">10733</cx:pt>
          <cx:pt idx="938">21420</cx:pt>
          <cx:pt idx="939">8064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cap="none" spc="0" baseline="0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n-ea"/>
                <a:cs typeface="+mn-cs"/>
              </a:rPr>
              <a:t>TotalSteps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sz="1600" b="0" i="0" u="none" strike="noStrike" kern="1200" cap="none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n-ea"/>
                <a:cs typeface="+mn-cs"/>
              </a:rPr>
              <a:t>per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sz="16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n-ea"/>
                <a:cs typeface="+mn-cs"/>
              </a:rPr>
              <a:t>days</a:t>
            </a:r>
          </a:p>
        </cx:rich>
      </cx:tx>
    </cx:title>
    <cx:plotArea>
      <cx:plotAreaRegion>
        <cx:series layoutId="boxWhisker" uniqueId="{42BE676C-BAAB-4D0A-85C4-E9992B8B51B1}">
          <cx:tx>
            <cx:txData>
              <cx:f>dailyActivity_merged!$C$1</cx:f>
              <cx:v>TotalSteps</cx:v>
            </cx:txData>
          </cx:tx>
          <cx:dataId val="0"/>
          <cx:layoutPr>
            <cx:statistics quartileMethod="exclusive"/>
          </cx:layoutPr>
        </cx:series>
      </cx:plotAreaRegion>
      <cx:axis id="0">
        <cx:catScaling/>
        <cx:title>
          <cx:tx>
            <cx:txData>
              <cx:v>Days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Days</a:t>
              </a:r>
            </a:p>
          </cx:txPr>
        </cx:title>
        <cx:majorGridlines/>
        <cx:tickLabels/>
      </cx:axis>
      <cx:axis id="1">
        <cx:valScaling/>
        <cx:title>
          <cx:tx>
            <cx:txData>
              <cx:v>Total Step (steps)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Step (steps)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sleepDay_merged!$B$2:$B$414</cx:f>
        <cx:lvl ptCount="413">
          <cx:pt idx="0">12/4/16 12:00 AM</cx:pt>
          <cx:pt idx="1">4/13/2016 12:00:00 AM</cx:pt>
          <cx:pt idx="2">4/15/2016 12:00:00 AM</cx:pt>
          <cx:pt idx="3">4/16/2016 12:00:00 AM</cx:pt>
          <cx:pt idx="4">4/17/2016 12:00:00 AM</cx:pt>
          <cx:pt idx="5">4/19/2016 12:00:00 AM</cx:pt>
          <cx:pt idx="6">4/20/2016 12:00:00 AM</cx:pt>
          <cx:pt idx="7">4/21/2016 12:00:00 AM</cx:pt>
          <cx:pt idx="8">4/23/2016 12:00:00 AM</cx:pt>
          <cx:pt idx="9">4/24/2016 12:00:00 AM</cx:pt>
          <cx:pt idx="10">4/25/2016 12:00:00 AM</cx:pt>
          <cx:pt idx="11">4/26/2016 12:00:00 AM</cx:pt>
          <cx:pt idx="12">4/28/2016 12:00:00 AM</cx:pt>
          <cx:pt idx="13">4/29/2016 12:00:00 AM</cx:pt>
          <cx:pt idx="14">4/30/2016 12:00:00 AM</cx:pt>
          <cx:pt idx="15">1/5/16 12:00 AM</cx:pt>
          <cx:pt idx="16">2/5/16 12:00 AM</cx:pt>
          <cx:pt idx="17">3/5/16 12:00 AM</cx:pt>
          <cx:pt idx="18">5/5/16 12:00 AM</cx:pt>
          <cx:pt idx="19">6/5/16 12:00 AM</cx:pt>
          <cx:pt idx="20">7/5/16 12:00 AM</cx:pt>
          <cx:pt idx="21">8/5/16 12:00 AM</cx:pt>
          <cx:pt idx="22">9/5/16 12:00 AM</cx:pt>
          <cx:pt idx="23">10/5/16 12:00 AM</cx:pt>
          <cx:pt idx="24">11/5/16 12:00 AM</cx:pt>
          <cx:pt idx="25">4/29/2016 12:00:00 AM</cx:pt>
          <cx:pt idx="26">4/30/2016 12:00:00 AM</cx:pt>
          <cx:pt idx="27">2/5/16 12:00 AM</cx:pt>
          <cx:pt idx="28">8/5/16 12:00 AM</cx:pt>
          <cx:pt idx="29">4/15/2016 12:00:00 AM</cx:pt>
          <cx:pt idx="30">4/30/2016 12:00:00 AM</cx:pt>
          <cx:pt idx="31">1/5/16 12:00 AM</cx:pt>
          <cx:pt idx="32">12/4/16 12:00 AM</cx:pt>
          <cx:pt idx="33">4/13/2016 12:00:00 AM</cx:pt>
          <cx:pt idx="34">4/15/2016 12:00:00 AM</cx:pt>
          <cx:pt idx="35">4/26/2016 12:00:00 AM</cx:pt>
          <cx:pt idx="36">4/28/2016 12:00:00 AM</cx:pt>
          <cx:pt idx="37">12/4/16 12:00 AM</cx:pt>
          <cx:pt idx="38">4/13/2016 12:00:00 AM</cx:pt>
          <cx:pt idx="39">4/14/2016 12:00:00 AM</cx:pt>
          <cx:pt idx="40">4/15/2016 12:00:00 AM</cx:pt>
          <cx:pt idx="41">4/16/2016 12:00:00 AM</cx:pt>
          <cx:pt idx="42">4/17/2016 12:00:00 AM</cx:pt>
          <cx:pt idx="43">4/19/2016 12:00:00 AM</cx:pt>
          <cx:pt idx="44">4/20/2016 12:00:00 AM</cx:pt>
          <cx:pt idx="45">4/21/2016 12:00:00 AM</cx:pt>
          <cx:pt idx="46">4/22/2016 12:00:00 AM</cx:pt>
          <cx:pt idx="47">4/23/2016 12:00:00 AM</cx:pt>
          <cx:pt idx="48">4/24/2016 12:00:00 AM</cx:pt>
          <cx:pt idx="49">4/25/2016 12:00:00 AM</cx:pt>
          <cx:pt idx="50">4/27/2016 12:00:00 AM</cx:pt>
          <cx:pt idx="51">4/28/2016 12:00:00 AM</cx:pt>
          <cx:pt idx="52">4/29/2016 12:00:00 AM</cx:pt>
          <cx:pt idx="53">4/30/2016 12:00:00 AM</cx:pt>
          <cx:pt idx="54">1/5/16 12:00 AM</cx:pt>
          <cx:pt idx="55">2/5/16 12:00 AM</cx:pt>
          <cx:pt idx="56">4/5/16 12:00 AM</cx:pt>
          <cx:pt idx="57">5/5/16 12:00 AM</cx:pt>
          <cx:pt idx="58">6/5/16 12:00 AM</cx:pt>
          <cx:pt idx="59">7/5/16 12:00 AM</cx:pt>
          <cx:pt idx="60">8/5/16 12:00 AM</cx:pt>
          <cx:pt idx="61">9/5/16 12:00 AM</cx:pt>
          <cx:pt idx="62">10/5/16 12:00 AM</cx:pt>
          <cx:pt idx="63">11/5/16 12:00 AM</cx:pt>
          <cx:pt idx="64">12/5/16 12:00 AM</cx:pt>
          <cx:pt idx="65">4/23/2016 12:00:00 AM</cx:pt>
          <cx:pt idx="66">4/13/2016 12:00:00 AM</cx:pt>
          <cx:pt idx="67">4/14/2016 12:00:00 AM</cx:pt>
          <cx:pt idx="68">4/15/2016 12:00:00 AM</cx:pt>
          <cx:pt idx="69">4/17/2016 12:00:00 AM</cx:pt>
          <cx:pt idx="70">4/18/2016 12:00:00 AM</cx:pt>
          <cx:pt idx="71">4/19/2016 12:00:00 AM</cx:pt>
          <cx:pt idx="72">4/21/2016 12:00:00 AM</cx:pt>
          <cx:pt idx="73">4/22/2016 12:00:00 AM</cx:pt>
          <cx:pt idx="74">4/23/2016 12:00:00 AM</cx:pt>
          <cx:pt idx="75">4/24/2016 12:00:00 AM</cx:pt>
          <cx:pt idx="76">4/25/2016 12:00:00 AM</cx:pt>
          <cx:pt idx="77">4/26/2016 12:00:00 AM</cx:pt>
          <cx:pt idx="78">4/27/2016 12:00:00 AM</cx:pt>
          <cx:pt idx="79">4/28/2016 12:00:00 AM</cx:pt>
          <cx:pt idx="80">4/29/2016 12:00:00 AM</cx:pt>
          <cx:pt idx="81">12/4/16 12:00 AM</cx:pt>
          <cx:pt idx="82">4/13/2016 12:00:00 AM</cx:pt>
          <cx:pt idx="83">4/14/2016 12:00:00 AM</cx:pt>
          <cx:pt idx="84">4/15/2016 12:00:00 AM</cx:pt>
          <cx:pt idx="85">4/16/2016 12:00:00 AM</cx:pt>
          <cx:pt idx="86">4/17/2016 12:00:00 AM</cx:pt>
          <cx:pt idx="87">4/18/2016 12:00:00 AM</cx:pt>
          <cx:pt idx="88">4/19/2016 12:00:00 AM</cx:pt>
          <cx:pt idx="89">4/20/2016 12:00:00 AM</cx:pt>
          <cx:pt idx="90">4/21/2016 12:00:00 AM</cx:pt>
          <cx:pt idx="91">4/22/2016 12:00:00 AM</cx:pt>
          <cx:pt idx="92">4/23/2016 12:00:00 AM</cx:pt>
          <cx:pt idx="93">4/24/2016 12:00:00 AM</cx:pt>
          <cx:pt idx="94">4/25/2016 12:00:00 AM</cx:pt>
          <cx:pt idx="95">4/26/2016 12:00:00 AM</cx:pt>
          <cx:pt idx="96">4/27/2016 12:00:00 AM</cx:pt>
          <cx:pt idx="97">4/28/2016 12:00:00 AM</cx:pt>
          <cx:pt idx="98">4/29/2016 12:00:00 AM</cx:pt>
          <cx:pt idx="99">4/30/2016 12:00:00 AM</cx:pt>
          <cx:pt idx="100">1/5/16 12:00 AM</cx:pt>
          <cx:pt idx="101">2/5/16 12:00 AM</cx:pt>
          <cx:pt idx="102">3/5/16 12:00 AM</cx:pt>
          <cx:pt idx="103">4/5/16 12:00 AM</cx:pt>
          <cx:pt idx="104">5/5/16 12:00 AM</cx:pt>
          <cx:pt idx="105">6/5/16 12:00 AM</cx:pt>
          <cx:pt idx="106">7/5/16 12:00 AM</cx:pt>
          <cx:pt idx="107">8/5/16 12:00 AM</cx:pt>
          <cx:pt idx="108">10/5/16 12:00 AM</cx:pt>
          <cx:pt idx="109">12/4/16 12:00 AM</cx:pt>
          <cx:pt idx="110">4/16/2016 12:00:00 AM</cx:pt>
          <cx:pt idx="111">3/5/16 12:00 AM</cx:pt>
          <cx:pt idx="112">4/5/16 12:00 AM</cx:pt>
          <cx:pt idx="113">5/5/16 12:00 AM</cx:pt>
          <cx:pt idx="114">6/5/16 12:00 AM</cx:pt>
          <cx:pt idx="115">8/5/16 12:00 AM</cx:pt>
          <cx:pt idx="116">10/5/16 12:00 AM</cx:pt>
          <cx:pt idx="117">4/14/2016 12:00:00 AM</cx:pt>
          <cx:pt idx="118">4/15/2016 12:00:00 AM</cx:pt>
          <cx:pt idx="119">4/16/2016 12:00:00 AM</cx:pt>
          <cx:pt idx="120">4/18/2016 12:00:00 AM</cx:pt>
          <cx:pt idx="121">4/19/2016 12:00:00 AM</cx:pt>
          <cx:pt idx="122">4/20/2016 12:00:00 AM</cx:pt>
          <cx:pt idx="123">4/21/2016 12:00:00 AM</cx:pt>
          <cx:pt idx="124">4/22/2016 12:00:00 AM</cx:pt>
          <cx:pt idx="125">4/23/2016 12:00:00 AM</cx:pt>
          <cx:pt idx="126">4/24/2016 12:00:00 AM</cx:pt>
          <cx:pt idx="127">4/25/2016 12:00:00 AM</cx:pt>
          <cx:pt idx="128">4/26/2016 12:00:00 AM</cx:pt>
          <cx:pt idx="129">4/27/2016 12:00:00 AM</cx:pt>
          <cx:pt idx="130">4/28/2016 12:00:00 AM</cx:pt>
          <cx:pt idx="131">4/29/2016 12:00:00 AM</cx:pt>
          <cx:pt idx="132">4/30/2016 12:00:00 AM</cx:pt>
          <cx:pt idx="133">1/5/16 12:00 AM</cx:pt>
          <cx:pt idx="134">2/5/16 12:00 AM</cx:pt>
          <cx:pt idx="135">3/5/16 12:00 AM</cx:pt>
          <cx:pt idx="136">6/5/16 12:00 AM</cx:pt>
          <cx:pt idx="137">7/5/16 12:00 AM</cx:pt>
          <cx:pt idx="138">8/5/16 12:00 AM</cx:pt>
          <cx:pt idx="139">9/5/16 12:00 AM</cx:pt>
          <cx:pt idx="140">10/5/16 12:00 AM</cx:pt>
          <cx:pt idx="141">11/5/16 12:00 AM</cx:pt>
          <cx:pt idx="142">12/5/16 12:00 AM</cx:pt>
          <cx:pt idx="143">4/15/2016 12:00:00 AM</cx:pt>
          <cx:pt idx="144">4/16/2016 12:00:00 AM</cx:pt>
          <cx:pt idx="145">4/17/2016 12:00:00 AM</cx:pt>
          <cx:pt idx="146">4/18/2016 12:00:00 AM</cx:pt>
          <cx:pt idx="147">4/19/2016 12:00:00 AM</cx:pt>
          <cx:pt idx="148">4/20/2016 12:00:00 AM</cx:pt>
          <cx:pt idx="149">4/21/2016 12:00:00 AM</cx:pt>
          <cx:pt idx="150">4/22/2016 12:00:00 AM</cx:pt>
          <cx:pt idx="151">4/23/2016 12:00:00 AM</cx:pt>
          <cx:pt idx="152">4/24/2016 12:00:00 AM</cx:pt>
          <cx:pt idx="153">4/26/2016 12:00:00 AM</cx:pt>
          <cx:pt idx="154">4/27/2016 12:00:00 AM</cx:pt>
          <cx:pt idx="155">4/28/2016 12:00:00 AM</cx:pt>
          <cx:pt idx="156">4/30/2016 12:00:00 AM</cx:pt>
          <cx:pt idx="157">1/5/16 12:00 AM</cx:pt>
          <cx:pt idx="158">2/5/16 12:00 AM</cx:pt>
          <cx:pt idx="159">4/5/16 12:00 AM</cx:pt>
          <cx:pt idx="160">5/5/16 12:00 AM</cx:pt>
          <cx:pt idx="161">5/5/16 12:00 AM</cx:pt>
          <cx:pt idx="162">7/5/16 12:00 AM</cx:pt>
          <cx:pt idx="163">8/5/16 12:00 AM</cx:pt>
          <cx:pt idx="164">9/5/16 12:00 AM</cx:pt>
          <cx:pt idx="165">10/5/16 12:00 AM</cx:pt>
          <cx:pt idx="166">11/5/16 12:00 AM</cx:pt>
          <cx:pt idx="167">12/4/16 12:00 AM</cx:pt>
          <cx:pt idx="168">4/13/2016 12:00:00 AM</cx:pt>
          <cx:pt idx="169">4/14/2016 12:00:00 AM</cx:pt>
          <cx:pt idx="170">4/15/2016 12:00:00 AM</cx:pt>
          <cx:pt idx="171">4/16/2016 12:00:00 AM</cx:pt>
          <cx:pt idx="172">4/17/2016 12:00:00 AM</cx:pt>
          <cx:pt idx="173">4/19/2016 12:00:00 AM</cx:pt>
          <cx:pt idx="174">4/20/2016 12:00:00 AM</cx:pt>
          <cx:pt idx="175">4/21/2016 12:00:00 AM</cx:pt>
          <cx:pt idx="176">4/22/2016 12:00:00 AM</cx:pt>
          <cx:pt idx="177">4/25/2016 12:00:00 AM</cx:pt>
          <cx:pt idx="178">4/26/2016 12:00:00 AM</cx:pt>
          <cx:pt idx="179">4/27/2016 12:00:00 AM</cx:pt>
          <cx:pt idx="180">4/28/2016 12:00:00 AM</cx:pt>
          <cx:pt idx="181">4/29/2016 12:00:00 AM</cx:pt>
          <cx:pt idx="182">4/30/2016 12:00:00 AM</cx:pt>
          <cx:pt idx="183">1/5/16 12:00 AM</cx:pt>
          <cx:pt idx="184">2/5/16 12:00 AM</cx:pt>
          <cx:pt idx="185">3/5/16 12:00 AM</cx:pt>
          <cx:pt idx="186">4/5/16 12:00 AM</cx:pt>
          <cx:pt idx="187">5/5/16 12:00 AM</cx:pt>
          <cx:pt idx="188">6/5/16 12:00 AM</cx:pt>
          <cx:pt idx="189">7/5/16 12:00 AM</cx:pt>
          <cx:pt idx="190">8/5/16 12:00 AM</cx:pt>
          <cx:pt idx="191">9/5/16 12:00 AM</cx:pt>
          <cx:pt idx="192">10/5/16 12:00 AM</cx:pt>
          <cx:pt idx="193">11/5/16 12:00 AM</cx:pt>
          <cx:pt idx="194">12/5/16 12:00 AM</cx:pt>
          <cx:pt idx="195">4/21/2016 12:00:00 AM</cx:pt>
          <cx:pt idx="196">4/26/2016 12:00:00 AM</cx:pt>
          <cx:pt idx="197">4/29/2016 12:00:00 AM</cx:pt>
          <cx:pt idx="198">1/5/16 12:00 AM</cx:pt>
          <cx:pt idx="199">8/5/16 12:00 AM</cx:pt>
          <cx:pt idx="200">12/4/16 12:00 AM</cx:pt>
          <cx:pt idx="201">4/13/2016 12:00:00 AM</cx:pt>
          <cx:pt idx="202">4/14/2016 12:00:00 AM</cx:pt>
          <cx:pt idx="203">4/15/2016 12:00:00 AM</cx:pt>
          <cx:pt idx="204">4/16/2016 12:00:00 AM</cx:pt>
          <cx:pt idx="205">4/17/2016 12:00:00 AM</cx:pt>
          <cx:pt idx="206">4/18/2016 12:00:00 AM</cx:pt>
          <cx:pt idx="207">4/19/2016 12:00:00 AM</cx:pt>
          <cx:pt idx="208">4/20/2016 12:00:00 AM</cx:pt>
          <cx:pt idx="209">4/21/2016 12:00:00 AM</cx:pt>
          <cx:pt idx="210">4/23/2016 12:00:00 AM</cx:pt>
          <cx:pt idx="211">4/24/2016 12:00:00 AM</cx:pt>
          <cx:pt idx="212">4/25/2016 12:00:00 AM</cx:pt>
          <cx:pt idx="213">4/26/2016 12:00:00 AM</cx:pt>
          <cx:pt idx="214">4/27/2016 12:00:00 AM</cx:pt>
          <cx:pt idx="215">4/28/2016 12:00:00 AM</cx:pt>
          <cx:pt idx="216">4/29/2016 12:00:00 AM</cx:pt>
          <cx:pt idx="217">4/30/2016 12:00:00 AM</cx:pt>
          <cx:pt idx="218">3/5/16 12:00 AM</cx:pt>
          <cx:pt idx="219">4/5/16 12:00 AM</cx:pt>
          <cx:pt idx="220">5/5/16 12:00 AM</cx:pt>
          <cx:pt idx="221">6/5/16 12:00 AM</cx:pt>
          <cx:pt idx="222">7/5/16 12:00 AM</cx:pt>
          <cx:pt idx="223">7/5/16 12:00 AM</cx:pt>
          <cx:pt idx="224">9/5/16 12:00 AM</cx:pt>
          <cx:pt idx="225">10/5/16 12:00 AM</cx:pt>
          <cx:pt idx="226">11/5/16 12:00 AM</cx:pt>
          <cx:pt idx="227">12/5/16 12:00 AM</cx:pt>
          <cx:pt idx="228">12/4/16 12:00 AM</cx:pt>
          <cx:pt idx="229">4/13/2016 12:00:00 AM</cx:pt>
          <cx:pt idx="230">4/14/2016 12:00:00 AM</cx:pt>
          <cx:pt idx="231">4/15/2016 12:00:00 AM</cx:pt>
          <cx:pt idx="232">4/16/2016 12:00:00 AM</cx:pt>
          <cx:pt idx="233">4/17/2016 12:00:00 AM</cx:pt>
          <cx:pt idx="234">4/18/2016 12:00:00 AM</cx:pt>
          <cx:pt idx="235">4/19/2016 12:00:00 AM</cx:pt>
          <cx:pt idx="236">4/20/2016 12:00:00 AM</cx:pt>
          <cx:pt idx="237">4/21/2016 12:00:00 AM</cx:pt>
          <cx:pt idx="238">4/22/2016 12:00:00 AM</cx:pt>
          <cx:pt idx="239">4/23/2016 12:00:00 AM</cx:pt>
          <cx:pt idx="240">4/24/2016 12:00:00 AM</cx:pt>
          <cx:pt idx="241">4/25/2016 12:00:00 AM</cx:pt>
          <cx:pt idx="242">4/26/2016 12:00:00 AM</cx:pt>
          <cx:pt idx="243">4/27/2016 12:00:00 AM</cx:pt>
          <cx:pt idx="244">4/28/2016 12:00:00 AM</cx:pt>
          <cx:pt idx="245">4/29/2016 12:00:00 AM</cx:pt>
          <cx:pt idx="246">4/30/2016 12:00:00 AM</cx:pt>
          <cx:pt idx="247">1/5/16 12:00 AM</cx:pt>
          <cx:pt idx="248">2/5/16 12:00 AM</cx:pt>
          <cx:pt idx="249">3/5/16 12:00 AM</cx:pt>
          <cx:pt idx="250">4/5/16 12:00 AM</cx:pt>
          <cx:pt idx="251">5/5/16 12:00 AM</cx:pt>
          <cx:pt idx="252">6/5/16 12:00 AM</cx:pt>
          <cx:pt idx="253">7/5/16 12:00 AM</cx:pt>
          <cx:pt idx="254">8/5/16 12:00 AM</cx:pt>
          <cx:pt idx="255">9/5/16 12:00 AM</cx:pt>
          <cx:pt idx="256">10/5/16 12:00 AM</cx:pt>
          <cx:pt idx="257">11/5/16 12:00 AM</cx:pt>
          <cx:pt idx="258">12/5/16 12:00 AM</cx:pt>
          <cx:pt idx="259">12/4/16 12:00 AM</cx:pt>
          <cx:pt idx="260">4/13/2016 12:00:00 AM</cx:pt>
          <cx:pt idx="261">4/14/2016 12:00:00 AM</cx:pt>
          <cx:pt idx="262">4/15/2016 12:00:00 AM</cx:pt>
          <cx:pt idx="263">4/16/2016 12:00:00 AM</cx:pt>
          <cx:pt idx="264">4/17/2016 12:00:00 AM</cx:pt>
          <cx:pt idx="265">4/18/2016 12:00:00 AM</cx:pt>
          <cx:pt idx="266">4/19/2016 12:00:00 AM</cx:pt>
          <cx:pt idx="267">4/20/2016 12:00:00 AM</cx:pt>
          <cx:pt idx="268">4/21/2016 12:00:00 AM</cx:pt>
          <cx:pt idx="269">4/22/2016 12:00:00 AM</cx:pt>
          <cx:pt idx="270">4/23/2016 12:00:00 AM</cx:pt>
          <cx:pt idx="271">4/24/2016 12:00:00 AM</cx:pt>
          <cx:pt idx="272">4/25/2016 12:00:00 AM</cx:pt>
          <cx:pt idx="273">4/26/2016 12:00:00 AM</cx:pt>
          <cx:pt idx="274">4/27/2016 12:00:00 AM</cx:pt>
          <cx:pt idx="275">4/28/2016 12:00:00 AM</cx:pt>
          <cx:pt idx="276">4/29/2016 12:00:00 AM</cx:pt>
          <cx:pt idx="277">4/30/2016 12:00:00 AM</cx:pt>
          <cx:pt idx="278">1/5/16 12:00 AM</cx:pt>
          <cx:pt idx="279">2/5/16 12:00 AM</cx:pt>
          <cx:pt idx="280">3/5/16 12:00 AM</cx:pt>
          <cx:pt idx="281">4/5/16 12:00 AM</cx:pt>
          <cx:pt idx="282">5/5/16 12:00 AM</cx:pt>
          <cx:pt idx="283">10/5/16 12:00 AM</cx:pt>
          <cx:pt idx="284">11/5/16 12:00 AM</cx:pt>
          <cx:pt idx="285">4/16/2016 12:00:00 AM</cx:pt>
          <cx:pt idx="286">4/17/2016 12:00:00 AM</cx:pt>
          <cx:pt idx="287">4/18/2016 12:00:00 AM</cx:pt>
          <cx:pt idx="288">4/19/2016 12:00:00 AM</cx:pt>
          <cx:pt idx="289">4/20/2016 12:00:00 AM</cx:pt>
          <cx:pt idx="290">4/21/2016 12:00:00 AM</cx:pt>
          <cx:pt idx="291">4/22/2016 12:00:00 AM</cx:pt>
          <cx:pt idx="292">4/23/2016 12:00:00 AM</cx:pt>
          <cx:pt idx="293">4/24/2016 12:00:00 AM</cx:pt>
          <cx:pt idx="294">4/27/2016 12:00:00 AM</cx:pt>
          <cx:pt idx="295">4/28/2016 12:00:00 AM</cx:pt>
          <cx:pt idx="296">4/29/2016 12:00:00 AM</cx:pt>
          <cx:pt idx="297">1/5/16 12:00 AM</cx:pt>
          <cx:pt idx="298">5/5/16 12:00 AM</cx:pt>
          <cx:pt idx="299">6/5/16 12:00 AM</cx:pt>
          <cx:pt idx="300">7/5/16 12:00 AM</cx:pt>
          <cx:pt idx="301">8/5/16 12:00 AM</cx:pt>
          <cx:pt idx="302">9/5/16 12:00 AM</cx:pt>
          <cx:pt idx="303">4/13/2016 12:00:00 AM</cx:pt>
          <cx:pt idx="304">4/14/2016 12:00:00 AM</cx:pt>
          <cx:pt idx="305">4/15/2016 12:00:00 AM</cx:pt>
          <cx:pt idx="306">12/4/16 12:00 AM</cx:pt>
          <cx:pt idx="307">4/13/2016 12:00:00 AM</cx:pt>
          <cx:pt idx="308">4/14/2016 12:00:00 AM</cx:pt>
          <cx:pt idx="309">4/15/2016 12:00:00 AM</cx:pt>
          <cx:pt idx="310">4/16/2016 12:00:00 AM</cx:pt>
          <cx:pt idx="311">4/17/2016 12:00:00 AM</cx:pt>
          <cx:pt idx="312">4/18/2016 12:00:00 AM</cx:pt>
          <cx:pt idx="313">4/19/2016 12:00:00 AM</cx:pt>
          <cx:pt idx="314">4/20/2016 12:00:00 AM</cx:pt>
          <cx:pt idx="315">4/21/2016 12:00:00 AM</cx:pt>
          <cx:pt idx="316">4/22/2016 12:00:00 AM</cx:pt>
          <cx:pt idx="317">4/23/2016 12:00:00 AM</cx:pt>
          <cx:pt idx="318">4/24/2016 12:00:00 AM</cx:pt>
          <cx:pt idx="319">4/25/2016 12:00:00 AM</cx:pt>
          <cx:pt idx="320">4/26/2016 12:00:00 AM</cx:pt>
          <cx:pt idx="321">4/27/2016 12:00:00 AM</cx:pt>
          <cx:pt idx="322">4/28/2016 12:00:00 AM</cx:pt>
          <cx:pt idx="323">4/29/2016 12:00:00 AM</cx:pt>
          <cx:pt idx="324">4/30/2016 12:00:00 AM</cx:pt>
          <cx:pt idx="325">1/5/16 12:00 AM</cx:pt>
          <cx:pt idx="326">2/5/16 12:00 AM</cx:pt>
          <cx:pt idx="327">3/5/16 12:00 AM</cx:pt>
          <cx:pt idx="328">4/5/16 12:00 AM</cx:pt>
          <cx:pt idx="329">5/5/16 12:00 AM</cx:pt>
          <cx:pt idx="330">6/5/16 12:00 AM</cx:pt>
          <cx:pt idx="331">7/5/16 12:00 AM</cx:pt>
          <cx:pt idx="332">8/5/16 12:00 AM</cx:pt>
          <cx:pt idx="333">9/5/16 12:00 AM</cx:pt>
          <cx:pt idx="334">10/5/16 12:00 AM</cx:pt>
          <cx:pt idx="335">11/5/16 12:00 AM</cx:pt>
          <cx:pt idx="336">12/5/16 12:00 AM</cx:pt>
          <cx:pt idx="337">4/16/2016 12:00:00 AM</cx:pt>
          <cx:pt idx="338">1/5/16 12:00 AM</cx:pt>
          <cx:pt idx="339">12/4/16 12:00 AM</cx:pt>
          <cx:pt idx="340">4/13/2016 12:00:00 AM</cx:pt>
          <cx:pt idx="341">4/14/2016 12:00:00 AM</cx:pt>
          <cx:pt idx="342">4/15/2016 12:00:00 AM</cx:pt>
          <cx:pt idx="343">4/19/2016 12:00:00 AM</cx:pt>
          <cx:pt idx="344">4/20/2016 12:00:00 AM</cx:pt>
          <cx:pt idx="345">4/21/2016 12:00:00 AM</cx:pt>
          <cx:pt idx="346">4/22/2016 12:00:00 AM</cx:pt>
          <cx:pt idx="347">4/24/2016 12:00:00 AM</cx:pt>
          <cx:pt idx="348">4/25/2016 12:00:00 AM</cx:pt>
          <cx:pt idx="349">4/26/2016 12:00:00 AM</cx:pt>
          <cx:pt idx="350">4/27/2016 12:00:00 AM</cx:pt>
          <cx:pt idx="351">4/28/2016 12:00:00 AM</cx:pt>
          <cx:pt idx="352">4/30/2016 12:00:00 AM</cx:pt>
          <cx:pt idx="353">1/5/16 12:00 AM</cx:pt>
          <cx:pt idx="354">2/5/16 12:00 AM</cx:pt>
          <cx:pt idx="355">3/5/16 12:00 AM</cx:pt>
          <cx:pt idx="356">4/5/16 12:00 AM</cx:pt>
          <cx:pt idx="357">6/5/16 12:00 AM</cx:pt>
          <cx:pt idx="358">7/5/16 12:00 AM</cx:pt>
          <cx:pt idx="359">8/5/16 12:00 AM</cx:pt>
          <cx:pt idx="360">9/5/16 12:00 AM</cx:pt>
          <cx:pt idx="361">11/5/16 12:00 AM</cx:pt>
          <cx:pt idx="362">12/5/16 12:00 AM</cx:pt>
          <cx:pt idx="363">4/20/2016 12:00:00 AM</cx:pt>
          <cx:pt idx="364">4/23/2016 12:00:00 AM</cx:pt>
          <cx:pt idx="365">7/5/16 12:00 AM</cx:pt>
          <cx:pt idx="366">12/4/16 12:00 AM</cx:pt>
          <cx:pt idx="367">4/13/2016 12:00:00 AM</cx:pt>
          <cx:pt idx="368">4/14/2016 12:00:00 AM</cx:pt>
          <cx:pt idx="369">4/15/2016 12:00:00 AM</cx:pt>
          <cx:pt idx="370">4/16/2016 12:00:00 AM</cx:pt>
          <cx:pt idx="371">4/17/2016 12:00:00 AM</cx:pt>
          <cx:pt idx="372">4/18/2016 12:00:00 AM</cx:pt>
          <cx:pt idx="373">4/19/2016 12:00:00 AM</cx:pt>
          <cx:pt idx="374">4/20/2016 12:00:00 AM</cx:pt>
          <cx:pt idx="375">4/21/2016 12:00:00 AM</cx:pt>
          <cx:pt idx="376">4/22/2016 12:00:00 AM</cx:pt>
          <cx:pt idx="377">4/23/2016 12:00:00 AM</cx:pt>
          <cx:pt idx="378">4/24/2016 12:00:00 AM</cx:pt>
          <cx:pt idx="379">4/25/2016 12:00:00 AM</cx:pt>
          <cx:pt idx="380">4/25/2016 12:00:00 AM</cx:pt>
          <cx:pt idx="381">4/26/2016 12:00:00 AM</cx:pt>
          <cx:pt idx="382">4/27/2016 12:00:00 AM</cx:pt>
          <cx:pt idx="383">4/28/2016 12:00:00 AM</cx:pt>
          <cx:pt idx="384">4/29/2016 12:00:00 AM</cx:pt>
          <cx:pt idx="385">4/30/2016 12:00:00 AM</cx:pt>
          <cx:pt idx="386">1/5/16 12:00 AM</cx:pt>
          <cx:pt idx="387">2/5/16 12:00 AM</cx:pt>
          <cx:pt idx="388">3/5/16 12:00 AM</cx:pt>
          <cx:pt idx="389">4/5/16 12:00 AM</cx:pt>
          <cx:pt idx="390">5/5/16 12:00 AM</cx:pt>
          <cx:pt idx="391">6/5/16 12:00 AM</cx:pt>
          <cx:pt idx="392">7/5/16 12:00 AM</cx:pt>
          <cx:pt idx="393">8/5/16 12:00 AM</cx:pt>
          <cx:pt idx="394">9/5/16 12:00 AM</cx:pt>
          <cx:pt idx="395">10/5/16 12:00 AM</cx:pt>
          <cx:pt idx="396">11/5/16 12:00 AM</cx:pt>
          <cx:pt idx="397">12/5/16 12:00 AM</cx:pt>
          <cx:pt idx="398">12/4/16 12:00 AM</cx:pt>
          <cx:pt idx="399">4/13/2016 12:00:00 AM</cx:pt>
          <cx:pt idx="400">4/14/2016 12:00:00 AM</cx:pt>
          <cx:pt idx="401">4/15/2016 12:00:00 AM</cx:pt>
          <cx:pt idx="402">4/20/2016 12:00:00 AM</cx:pt>
          <cx:pt idx="403">4/22/2016 12:00:00 AM</cx:pt>
          <cx:pt idx="404">4/23/2016 12:00:00 AM</cx:pt>
          <cx:pt idx="405">4/27/2016 12:00:00 AM</cx:pt>
          <cx:pt idx="406">4/28/2016 12:00:00 AM</cx:pt>
          <cx:pt idx="407">4/29/2016 12:00:00 AM</cx:pt>
          <cx:pt idx="408">4/30/2016 12:00:00 AM</cx:pt>
          <cx:pt idx="409">1/5/16 12:00 AM</cx:pt>
          <cx:pt idx="410">2/5/16 12:00 AM</cx:pt>
          <cx:pt idx="411">3/5/16 12:00 AM</cx:pt>
          <cx:pt idx="412">4/5/16 12:00 AM</cx:pt>
        </cx:lvl>
      </cx:strDim>
      <cx:numDim type="val">
        <cx:f>sleepDay_merged!$F$2:$F$414</cx:f>
        <cx:lvl ptCount="413" formatCode="0.00">
          <cx:pt idx="0">5.4500000000000002</cx:pt>
          <cx:pt idx="1">6.4000000000000004</cx:pt>
          <cx:pt idx="2">6.8666666666666663</cx:pt>
          <cx:pt idx="3">5.666666666666667</cx:pt>
          <cx:pt idx="4">11.666666666666666</cx:pt>
          <cx:pt idx="5">5.0666666666666664</cx:pt>
          <cx:pt idx="6">6</cx:pt>
          <cx:pt idx="7">5.416666666666667</cx:pt>
          <cx:pt idx="8">6.0166666666666666</cx:pt>
          <cx:pt idx="9">7.166666666666667</cx:pt>
          <cx:pt idx="10">4.6166666666666663</cx:pt>
          <cx:pt idx="11">4.083333333333333</cx:pt>
          <cx:pt idx="12">6.0999999999999996</cx:pt>
          <cx:pt idx="13">5.6833333333333336</cx:pt>
          <cx:pt idx="14">6.7333333333333334</cx:pt>
          <cx:pt idx="15">6.1500000000000004</cx:pt>
          <cx:pt idx="16">4.6166666666666663</cx:pt>
          <cx:pt idx="17">4.5499999999999998</cx:pt>
          <cx:pt idx="18">4.1166666666666663</cx:pt>
          <cx:pt idx="19">5.5666666666666664</cx:pt>
          <cx:pt idx="20">5.5166666666666666</cx:pt>
          <cx:pt idx="21">9.9000000000000004</cx:pt>
          <cx:pt idx="22">5.6333333333333337</cx:pt>
          <cx:pt idx="23">6.3833333333333337</cx:pt>
          <cx:pt idx="24">4.75</cx:pt>
          <cx:pt idx="25">1.9833333333333334</cx:pt>
          <cx:pt idx="26">2.0666666666666669</cx:pt>
          <cx:pt idx="27">13.266666666666667</cx:pt>
          <cx:pt idx="28">2.2833333333333332</cx:pt>
          <cx:pt idx="29">10.733333333333333</cx:pt>
          <cx:pt idx="30">12.033333333333333</cx:pt>
          <cx:pt idx="31">9.8333333333333339</cx:pt>
          <cx:pt idx="32">12.5</cx:pt>
          <cx:pt idx="33">6.6333333333333337</cx:pt>
          <cx:pt idx="34">7.916666666666667</cx:pt>
          <cx:pt idx="35">4.9333333333333336</cx:pt>
          <cx:pt idx="36">2.7666666666666666</cx:pt>
          <cx:pt idx="37">8.3833333333333329</cx:pt>
          <cx:pt idx="38">8.8499999999999996</cx:pt>
          <cx:pt idx="39">9.0833333333333339</cx:pt>
          <cx:pt idx="40">8.7166666666666668</cx:pt>
          <cx:pt idx="41">8.7333333333333325</cx:pt>
          <cx:pt idx="42">7.2833333333333332</cx:pt>
          <cx:pt idx="43">8.3000000000000007</cx:pt>
          <cx:pt idx="44">7.6833333333333336</cx:pt>
          <cx:pt idx="45">7.9500000000000002</cx:pt>
          <cx:pt idx="46">8.6666666666666661</cx:pt>
          <cx:pt idx="47">8.6999999999999993</cx:pt>
          <cx:pt idx="48">9.25</cx:pt>
          <cx:pt idx="49">8.4333333333333336</cx:pt>
          <cx:pt idx="50">8.4666666666666668</cx:pt>
          <cx:pt idx="51">8.5500000000000007</cx:pt>
          <cx:pt idx="52">8.1666666666666661</cx:pt>
          <cx:pt idx="53">9.5500000000000007</cx:pt>
          <cx:pt idx="54">8.7833333333333332</cx:pt>
          <cx:pt idx="55">8.5166666666666675</cx:pt>
          <cx:pt idx="56">8.9666666666666668</cx:pt>
          <cx:pt idx="57">7.7999999999999998</cx:pt>
          <cx:pt idx="58">8.7333333333333325</cx:pt>
          <cx:pt idx="59">8.5166666666666675</cx:pt>
          <cx:pt idx="60">9.0166666666666675</cx:pt>
          <cx:pt idx="61">8.8499999999999996</cx:pt>
          <cx:pt idx="62">5.9500000000000002</cx:pt>
          <cx:pt idx="63">8.7166666666666668</cx:pt>
          <cx:pt idx="64">7.5999999999999996</cx:pt>
          <cx:pt idx="65">1.0166666666666666</cx:pt>
          <cx:pt idx="66">7.7833333333333332</cx:pt>
          <cx:pt idx="67">7.416666666666667</cx:pt>
          <cx:pt idx="68">7.5333333333333332</cx:pt>
          <cx:pt idx="69">9.2666666666666675</cx:pt>
          <cx:pt idx="70">8.3333333333333339</cx:pt>
          <cx:pt idx="71">7.75</cx:pt>
          <cx:pt idx="72">7.666666666666667</cx:pt>
          <cx:pt idx="73">6.75</cx:pt>
          <cx:pt idx="74">6.2333333333333334</cx:pt>
          <cx:pt idx="75">7.3666666666666663</cx:pt>
          <cx:pt idx="76">7.2166666666666668</cx:pt>
          <cx:pt idx="77">7.2666666666666666</cx:pt>
          <cx:pt idx="78">7.4666666666666668</cx:pt>
          <cx:pt idx="79">6.7999999999999998</cx:pt>
          <cx:pt idx="80">6.8499999999999996</cx:pt>
          <cx:pt idx="81">4.5666666666666664</cx:pt>
          <cx:pt idx="82">4.916666666666667</cx:pt>
          <cx:pt idx="83">4.8499999999999996</cx:pt>
          <cx:pt idx="84">7.0666666666666664</cx:pt>
          <cx:pt idx="85">4.7166666666666668</cx:pt>
          <cx:pt idx="86">6.3499999999999996</cx:pt>
          <cx:pt idx="87">6.8666666666666663</cx:pt>
          <cx:pt idx="88">3.6499999999999999</cx:pt>
          <cx:pt idx="89">2.5333333333333332</cx:pt>
          <cx:pt idx="90">5.5333333333333332</cx:pt>
          <cx:pt idx="91">5.916666666666667</cx:pt>
          <cx:pt idx="92">3.9166666666666665</cx:pt>
          <cx:pt idx="93">5.166666666666667</cx:pt>
          <cx:pt idx="94">4.3666666666666663</cx:pt>
          <cx:pt idx="95">4.166666666666667</cx:pt>
          <cx:pt idx="96">5.8166666666666664</cx:pt>
          <cx:pt idx="97">4.3499999999999996</cx:pt>
          <cx:pt idx="98">5.5499999999999998</cx:pt>
          <cx:pt idx="99">3.9500000000000002</cx:pt>
          <cx:pt idx="100">6.3833333333333337</cx:pt>
          <cx:pt idx="101">3.8333333333333335</cx:pt>
          <cx:pt idx="102">4.8666666666666663</cx:pt>
          <cx:pt idx="103">3.5499999999999998</cx:pt>
          <cx:pt idx="104">5.2999999999999998</cx:pt>
          <cx:pt idx="105">5.3833333333333337</cx:pt>
          <cx:pt idx="106">3.9500000000000002</cx:pt>
          <cx:pt idx="107">4.3166666666666664</cx:pt>
          <cx:pt idx="108">5.2000000000000002</cx:pt>
          <cx:pt idx="109">8.3499999999999996</cx:pt>
          <cx:pt idx="110">1.2833333333333334</cx:pt>
          <cx:pt idx="111">5.3666666666666663</cx:pt>
          <cx:pt idx="112">7.9666666666666668</cx:pt>
          <cx:pt idx="113">3.7666666666666666</cx:pt>
          <cx:pt idx="114">6.416666666666667</cx:pt>
          <cx:pt idx="115">6.0666666666666664</cx:pt>
          <cx:pt idx="116">7.3666666666666663</cx:pt>
          <cx:pt idx="117">8.9166666666666661</cx:pt>
          <cx:pt idx="118">7.75</cx:pt>
          <cx:pt idx="119">8.4333333333333336</cx:pt>
          <cx:pt idx="120">8.5833333333333339</cx:pt>
          <cx:pt idx="121">7.6833333333333336</cx:pt>
          <cx:pt idx="122">8.7166666666666668</cx:pt>
          <cx:pt idx="123">0.98333333333333328</cx:pt>
          <cx:pt idx="124">8.8833333333333329</cx:pt>
          <cx:pt idx="125">11.533333333333333</cx:pt>
          <cx:pt idx="126">7.7833333333333332</cx:pt>
          <cx:pt idx="127">8.1333333333333329</cx:pt>
          <cx:pt idx="128">8.4166666666666661</cx:pt>
          <cx:pt idx="129">4.7666666666666666</cx:pt>
          <cx:pt idx="130">8.2833333333333332</cx:pt>
          <cx:pt idx="131">8.7166666666666668</cx:pt>
          <cx:pt idx="132">8.1666666666666661</cx:pt>
          <cx:pt idx="133">8.0666666666666664</cx:pt>
          <cx:pt idx="134">7.9666666666666668</cx:pt>
          <cx:pt idx="135">7.9000000000000004</cx:pt>
          <cx:pt idx="136">7.5</cx:pt>
          <cx:pt idx="137">8.4499999999999993</cx:pt>
          <cx:pt idx="138">10.033333333333333</cx:pt>
          <cx:pt idx="139">8.9166666666666661</cx:pt>
          <cx:pt idx="140">8.1166666666666671</cx:pt>
          <cx:pt idx="141">8.8166666666666664</cx:pt>
          <cx:pt idx="142">5.0333333333333332</cx:pt>
          <cx:pt idx="143">8.3166666666666664</cx:pt>
          <cx:pt idx="144">7.0999999999999996</cx:pt>
          <cx:pt idx="145">10.316666666666666</cx:pt>
          <cx:pt idx="146">1.6499999999999999</cx:pt>
          <cx:pt idx="147">5.4833333333333334</cx:pt>
          <cx:pt idx="148">7.0166666666666666</cx:pt>
          <cx:pt idx="149">7.3666666666666663</cx:pt>
          <cx:pt idx="150">1.3666666666666667</cx:pt>
          <cx:pt idx="151">7.9666666666666668</cx:pt>
          <cx:pt idx="152">9.1999999999999993</cx:pt>
          <cx:pt idx="153">5.3166666666666664</cx:pt>
          <cx:pt idx="154">7.3166666666666664</cx:pt>
          <cx:pt idx="155">7.1333333333333337</cx:pt>
          <cx:pt idx="156">6.8166666666666664</cx:pt>
          <cx:pt idx="157">9.1166666666666671</cx:pt>
          <cx:pt idx="158">6.1333333333333337</cx:pt>
          <cx:pt idx="159">6.5</cx:pt>
          <cx:pt idx="160">7.8499999999999996</cx:pt>
          <cx:pt idx="161">7.8499999999999996</cx:pt>
          <cx:pt idx="162">7.8666666666666663</cx:pt>
          <cx:pt idx="163">8.8166666666666664</cx:pt>
          <cx:pt idx="164">1.0333333333333334</cx:pt>
          <cx:pt idx="165">5.9000000000000004</cx:pt>
          <cx:pt idx="166">7.8166666666666664</cx:pt>
          <cx:pt idx="167">7.1500000000000004</cx:pt>
          <cx:pt idx="168">6.166666666666667</cx:pt>
          <cx:pt idx="169">7.3499999999999996</cx:pt>
          <cx:pt idx="170">5.6166666666666663</cx:pt>
          <cx:pt idx="171">7.7000000000000002</cx:pt>
          <cx:pt idx="172">1.6333333333333333</cx:pt>
          <cx:pt idx="173">6.4666666666666668</cx:pt>
          <cx:pt idx="174">7.3166666666666664</cx:pt>
          <cx:pt idx="175">7.2666666666666666</cx:pt>
          <cx:pt idx="176">6.4666666666666668</cx:pt>
          <cx:pt idx="177">5.4666666666666668</cx:pt>
          <cx:pt idx="178">5.8833333333333337</cx:pt>
          <cx:pt idx="179">5.5333333333333332</cx:pt>
          <cx:pt idx="180">6.9833333333333334</cx:pt>
          <cx:pt idx="181">1.7666666666666666</cx:pt>
          <cx:pt idx="182">5.3666666666666663</cx:pt>
          <cx:pt idx="183">7.3166666666666664</cx:pt>
          <cx:pt idx="184">8.3666666666666671</cx:pt>
          <cx:pt idx="185">6.9500000000000002</cx:pt>
          <cx:pt idx="186">5.6166666666666663</cx:pt>
          <cx:pt idx="187">7.7000000000000002</cx:pt>
          <cx:pt idx="188">6.2333333333333334</cx:pt>
          <cx:pt idx="189">6.6833333333333336</cx:pt>
          <cx:pt idx="190">6.0166666666666666</cx:pt>
          <cx:pt idx="191">7.6166666666666663</cx:pt>
          <cx:pt idx="192">6.75</cx:pt>
          <cx:pt idx="193">8.3166666666666664</cx:pt>
          <cx:pt idx="194">8.0500000000000007</cx:pt>
          <cx:pt idx="195">2.1000000000000001</cx:pt>
          <cx:pt idx="196">1.7166666666666666</cx:pt>
          <cx:pt idx="197">2.8500000000000001</cx:pt>
          <cx:pt idx="198">1.9166666666666667</cx:pt>
          <cx:pt idx="199">2.0499999999999998</cx:pt>
          <cx:pt idx="200">7.083333333333333</cx:pt>
          <cx:pt idx="201">6.666666666666667</cx:pt>
          <cx:pt idx="202">6.4000000000000004</cx:pt>
          <cx:pt idx="203">4.2166666666666668</cx:pt>
          <cx:pt idx="204">6.3666666666666663</cx:pt>
          <cx:pt idx="205">9.8499999999999996</cx:pt>
          <cx:pt idx="206">4.8833333333333337</cx:pt>
          <cx:pt idx="207">7.6166666666666663</cx:pt>
          <cx:pt idx="208">7.5666666666666664</cx:pt>
          <cx:pt idx="209">7.083333333333333</cx:pt>
          <cx:pt idx="210">7.75</cx:pt>
          <cx:pt idx="211">8</cx:pt>
          <cx:pt idx="212">6.166666666666667</cx:pt>
          <cx:pt idx="213">7.0166666666666666</cx:pt>
          <cx:pt idx="214">7.2000000000000002</cx:pt>
          <cx:pt idx="215">7.3666666666666663</cx:pt>
          <cx:pt idx="216">7.2166666666666668</cx:pt>
          <cx:pt idx="217">7.9833333333333334</cx:pt>
          <cx:pt idx="218">5.4500000000000002</cx:pt>
          <cx:pt idx="219">6.8666666666666663</cx:pt>
          <cx:pt idx="220">6.9000000000000004</cx:pt>
          <cx:pt idx="221">6.7333333333333334</cx:pt>
          <cx:pt idx="222">8.6666666666666661</cx:pt>
          <cx:pt idx="223">8.6666666666666661</cx:pt>
          <cx:pt idx="224">7.25</cx:pt>
          <cx:pt idx="225">6.9333333333333336</cx:pt>
          <cx:pt idx="226">5.9000000000000004</cx:pt>
          <cx:pt idx="227">6.7333333333333334</cx:pt>
          <cx:pt idx="228">7.3499999999999996</cx:pt>
          <cx:pt idx="229">7.583333333333333</cx:pt>
          <cx:pt idx="230">5.9500000000000002</cx:pt>
          <cx:pt idx="231">6.2833333333333332</cx:pt>
          <cx:pt idx="232">10.85</cx:pt>
          <cx:pt idx="233">5.833333333333333</cx:pt>
          <cx:pt idx="234">8.6666666666666661</cx:pt>
          <cx:pt idx="235">5.9500000000000002</cx:pt>
          <cx:pt idx="236">10.966666666666667</cx:pt>
          <cx:pt idx="237">6.6500000000000004</cx:pt>
          <cx:pt idx="238">5.3666666666666663</cx:pt>
          <cx:pt idx="239">10.516666666666667</cx:pt>
          <cx:pt idx="240">9.2166666666666668</cx:pt>
          <cx:pt idx="241">7.2166666666666668</cx:pt>
          <cx:pt idx="242">6.8666666666666663</cx:pt>
          <cx:pt idx="243">5.7833333333333332</cx:pt>
          <cx:pt idx="244">7.0166666666666666</cx:pt>
          <cx:pt idx="245">7.5</cx:pt>
          <cx:pt idx="246">12.916666666666666</cx:pt>
          <cx:pt idx="247">10.366666666666667</cx:pt>
          <cx:pt idx="248">6.8166666666666664</cx:pt>
          <cx:pt idx="249">6.333333333333333</cx:pt>
          <cx:pt idx="250">7.4500000000000002</cx:pt>
          <cx:pt idx="251">6.9833333333333334</cx:pt>
          <cx:pt idx="252">6.666666666666667</cx:pt>
          <cx:pt idx="253">7.3666666666666663</cx:pt>
          <cx:pt idx="254">9.4666666666666668</cx:pt>
          <cx:pt idx="255">7.5499999999999998</cx:pt>
          <cx:pt idx="256">6.9666666666666668</cx:pt>
          <cx:pt idx="257">7.7166666666666668</cx:pt>
          <cx:pt idx="258">7.2999999999999998</cx:pt>
          <cx:pt idx="259">6.9833333333333334</cx:pt>
          <cx:pt idx="260">7.2000000000000002</cx:pt>
          <cx:pt idx="261">7.9500000000000002</cx:pt>
          <cx:pt idx="262">6.5333333333333332</cx:pt>
          <cx:pt idx="263">6.7666666666666666</cx:pt>
          <cx:pt idx="264">9.1500000000000004</cx:pt>
          <cx:pt idx="265">8.7833333333333332</cx:pt>
          <cx:pt idx="266">7.4833333333333334</cx:pt>
          <cx:pt idx="267">7.4500000000000002</cx:pt>
          <cx:pt idx="268">6.9000000000000004</cx:pt>
          <cx:pt idx="269">5.6333333333333337</cx:pt>
          <cx:pt idx="270">6.4000000000000004</cx:pt>
          <cx:pt idx="271">9.0500000000000007</cx:pt>
          <cx:pt idx="272">7.0166666666666666</cx:pt>
          <cx:pt idx="273">5.9000000000000004</cx:pt>
          <cx:pt idx="274">7.0666666666666664</cx:pt>
          <cx:pt idx="275">6.0166666666666666</cx:pt>
          <cx:pt idx="276">7.6500000000000004</cx:pt>
          <cx:pt idx="277">6.8666666666666663</cx:pt>
          <cx:pt idx="278">6.3166666666666664</cx:pt>
          <cx:pt idx="279">8.75</cx:pt>
          <cx:pt idx="280">8.4666666666666668</cx:pt>
          <cx:pt idx="281">10.050000000000001</cx:pt>
          <cx:pt idx="282">1.2333333333333334</cx:pt>
          <cx:pt idx="283">8.4000000000000004</cx:pt>
          <cx:pt idx="284">7.1833333333333336</cx:pt>
          <cx:pt idx="285">6.333333333333333</cx:pt>
          <cx:pt idx="286">5.5999999999999996</cx:pt>
          <cx:pt idx="287">8.2166666666666668</cx:pt>
          <cx:pt idx="288">7.75</cx:pt>
          <cx:pt idx="289">7.9000000000000004</cx:pt>
          <cx:pt idx="290">8.4666666666666668</cx:pt>
          <cx:pt idx="291">8</cx:pt>
          <cx:pt idx="292">8.1999999999999993</cx:pt>
          <cx:pt idx="293">5.8833333333333337</cx:pt>
          <cx:pt idx="294">9.0333333333333332</cx:pt>
          <cx:pt idx="295">6.5499999999999998</cx:pt>
          <cx:pt idx="296">10</cx:pt>
          <cx:pt idx="297">8.4499999999999993</cx:pt>
          <cx:pt idx="298">6.5333333333333332</cx:pt>
          <cx:pt idx="299">10.966666666666667</cx:pt>
          <cx:pt idx="300">8.3000000000000007</cx:pt>
          <cx:pt idx="301">9.25</cx:pt>
          <cx:pt idx="302">8.1999999999999993</cx:pt>
          <cx:pt idx="303">3.9166666666666665</cx:pt>
          <cx:pt idx="304">7.0499999999999998</cx:pt>
          <cx:pt idx="305">6.5166666666666666</cx:pt>
          <cx:pt idx="306">6.0999999999999996</cx:pt>
          <cx:pt idx="307">10.5</cx:pt>
          <cx:pt idx="308">8.4666666666666668</cx:pt>
          <cx:pt idx="309">6.166666666666667</cx:pt>
          <cx:pt idx="310">5.9500000000000002</cx:pt>
          <cx:pt idx="311">7.1166666666666663</cx:pt>
          <cx:pt idx="312">7.3666666666666663</cx:pt>
          <cx:pt idx="313">7.9333333333333336</cx:pt>
          <cx:pt idx="314">6.9666666666666668</cx:pt>
          <cx:pt idx="315">7.5166666666666666</cx:pt>
          <cx:pt idx="316">7.083333333333333</cx:pt>
          <cx:pt idx="317">8.8000000000000007</cx:pt>
          <cx:pt idx="318">8.5166666666666675</cx:pt>
          <cx:pt idx="319">6.666666666666667</cx:pt>
          <cx:pt idx="320">7.3499999999999996</cx:pt>
          <cx:pt idx="321">7.583333333333333</cx:pt>
          <cx:pt idx="322">7.333333333333333</cx:pt>
          <cx:pt idx="323">7.2166666666666668</cx:pt>
          <cx:pt idx="324">7.0333333333333332</cx:pt>
          <cx:pt idx="325">6.8499999999999996</cx:pt>
          <cx:pt idx="326">7.7666666666666666</cx:pt>
          <cx:pt idx="327">6.5666666666666664</cx:pt>
          <cx:pt idx="328">7.3666666666666663</cx:pt>
          <cx:pt idx="329">7.7833333333333332</cx:pt>
          <cx:pt idx="330">7.3833333333333337</cx:pt>
          <cx:pt idx="331">4.9666666666666668</cx:pt>
          <cx:pt idx="332">9.0166666666666675</cx:pt>
          <cx:pt idx="333">8.1500000000000004</cx:pt>
          <cx:pt idx="334">7.8166666666666664</cx:pt>
          <cx:pt idx="335">7.5333333333333332</cx:pt>
          <cx:pt idx="336">8.5999999999999996</cx:pt>
          <cx:pt idx="337">1.3166666666666667</cx:pt>
          <cx:pt idx="338">0.96666666666666667</cx:pt>
          <cx:pt idx="339">8.5666666666666664</cx:pt>
          <cx:pt idx="340">7.5166666666666666</cx:pt>
          <cx:pt idx="341">7.8666666666666663</cx:pt>
          <cx:pt idx="342">6.2833333333333332</cx:pt>
          <cx:pt idx="343">7.8666666666666663</cx:pt>
          <cx:pt idx="344">8.1999999999999993</cx:pt>
          <cx:pt idx="345">6.5</cx:pt>
          <cx:pt idx="346">7.1333333333333337</cx:pt>
          <cx:pt idx="347">11.35</cx:pt>
          <cx:pt idx="348">7.4333333333333336</cx:pt>
          <cx:pt idx="349">8.0833333333333339</cx:pt>
          <cx:pt idx="350">7.8166666666666664</cx:pt>
          <cx:pt idx="351">5.9000000000000004</cx:pt>
          <cx:pt idx="352">8.0833333333333339</cx:pt>
          <cx:pt idx="353">6.4666666666666668</cx:pt>
          <cx:pt idx="354">7.333333333333333</cx:pt>
          <cx:pt idx="355">7.5999999999999996</cx:pt>
          <cx:pt idx="356">7</cx:pt>
          <cx:pt idx="357">5.3666666666666663</cx:pt>
          <cx:pt idx="358">8.8333333333333339</cx:pt>
          <cx:pt idx="359">8.0166666666666675</cx:pt>
          <cx:pt idx="360">7.1166666666666663</cx:pt>
          <cx:pt idx="361">7.5166666666666666</cx:pt>
          <cx:pt idx="362">7.4000000000000004</cx:pt>
          <cx:pt idx="363">8.0999999999999996</cx:pt>
          <cx:pt idx="364">5.5166666666666666</cx:pt>
          <cx:pt idx="365">1.2333333333333334</cx:pt>
          <cx:pt idx="366">5.6333333333333337</cx:pt>
          <cx:pt idx="367">7.4500000000000002</cx:pt>
          <cx:pt idx="368">7.0666666666666664</cx:pt>
          <cx:pt idx="369">8.5500000000000007</cx:pt>
          <cx:pt idx="370">10.183333333333334</cx:pt>
          <cx:pt idx="371">8.75</cx:pt>
          <cx:pt idx="372">6.6333333333333337</cx:pt>
          <cx:pt idx="373">6.4500000000000002</cx:pt>
          <cx:pt idx="374">6.3499999999999996</cx:pt>
          <cx:pt idx="375">6.5999999999999996</cx:pt>
          <cx:pt idx="376">7.3499999999999996</cx:pt>
          <cx:pt idx="377">9.4166666666666661</cx:pt>
          <cx:pt idx="378">7.6333333333333337</cx:pt>
          <cx:pt idx="379">6.4666666666666668</cx:pt>
          <cx:pt idx="380">6.4666666666666668</cx:pt>
          <cx:pt idx="381">9.1666666666666661</cx:pt>
          <cx:pt idx="382">8.8499999999999996</cx:pt>
          <cx:pt idx="383">8.4333333333333336</cx:pt>
          <cx:pt idx="384">8.7833333333333332</cx:pt>
          <cx:pt idx="385">7.7999999999999998</cx:pt>
          <cx:pt idx="386">7.916666666666667</cx:pt>
          <cx:pt idx="387">5.8499999999999996</cx:pt>
          <cx:pt idx="388">6.75</cx:pt>
          <cx:pt idx="389">7.3499999999999996</cx:pt>
          <cx:pt idx="390">6.3499999999999996</cx:pt>
          <cx:pt idx="391">5.3833333333333337</cx:pt>
          <cx:pt idx="392">7.6500000000000004</cx:pt>
          <cx:pt idx="393">9.0833333333333339</cx:pt>
          <cx:pt idx="394">5.9833333333333334</cx:pt>
          <cx:pt idx="395">5.7000000000000002</cx:pt>
          <cx:pt idx="396">6.1333333333333337</cx:pt>
          <cx:pt idx="397">8.2666666666666675</cx:pt>
          <cx:pt idx="398">7.6333333333333337</cx:pt>
          <cx:pt idx="399">8.8499999999999996</cx:pt>
          <cx:pt idx="400">8.0999999999999996</cx:pt>
          <cx:pt idx="401">6.0499999999999998</cx:pt>
          <cx:pt idx="402">8.8000000000000007</cx:pt>
          <cx:pt idx="403">6.5166666666666666</cx:pt>
          <cx:pt idx="404">5.6500000000000004</cx:pt>
          <cx:pt idx="405">7.0499999999999998</cx:pt>
          <cx:pt idx="406">6.7000000000000002</cx:pt>
          <cx:pt idx="407">6.6333333333333337</cx:pt>
          <cx:pt idx="408">5.7166666666666668</cx:pt>
          <cx:pt idx="409">8.3833333333333329</cx:pt>
          <cx:pt idx="410">6.916666666666667</cx:pt>
          <cx:pt idx="411">8.5999999999999996</cx:pt>
          <cx:pt idx="412">7.3166666666666664</cx:pt>
        </cx:lvl>
      </cx:numDim>
    </cx:data>
  </cx:chartData>
  <cx:chart>
    <cx:title pos="t" align="ctr" overlay="0">
      <cx:tx>
        <cx:txData>
          <cx:v>Total Sleep Time in each day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Sleep Time in each day</a:t>
          </a:r>
        </a:p>
      </cx:txPr>
    </cx:title>
    <cx:plotArea>
      <cx:plotAreaRegion>
        <cx:series layoutId="boxWhisker" uniqueId="{840D3FB9-2A88-47D1-BD76-997F1C453D7C}">
          <cx:tx>
            <cx:txData>
              <cx:f>sleepDay_merged!$F$1</cx:f>
              <cx:v>TotalSleepINH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Date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Date</a:t>
              </a:r>
            </a:p>
          </cx:txPr>
        </cx:title>
        <cx:tickLabels/>
        <cx:spPr>
          <a:ln>
            <a:noFill/>
          </a:ln>
        </cx:spPr>
      </cx:axis>
      <cx:axis id="1">
        <cx:valScaling/>
        <cx:title>
          <cx:tx>
            <cx:txData>
              <cx:v>Total Sleep ( Hours)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Sleep ( Hours)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7792-C1EC-4F20-A015-EDCFA56E7613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2C83-12CC-4F47-80C5-E997D07C20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72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37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50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27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0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5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6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9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76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42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39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590-4415-499D-9046-5BB91E6E48B2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83F7-E930-4EA4-8ECF-C666389A2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25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CEF1E-EA2C-4C5C-B189-BE920AFAE37C}"/>
              </a:ext>
            </a:extLst>
          </p:cNvPr>
          <p:cNvSpPr txBox="1"/>
          <p:nvPr/>
        </p:nvSpPr>
        <p:spPr>
          <a:xfrm>
            <a:off x="3156086" y="1355902"/>
            <a:ext cx="5879827" cy="107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Can a Wellness Technology Company Play It Smart? </a:t>
            </a:r>
            <a:endParaRPr lang="th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85BF7-5AAF-4166-805A-AF63B7F93AEF}"/>
              </a:ext>
            </a:extLst>
          </p:cNvPr>
          <p:cNvSpPr txBox="1"/>
          <p:nvPr/>
        </p:nvSpPr>
        <p:spPr>
          <a:xfrm>
            <a:off x="767645" y="3606713"/>
            <a:ext cx="436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Five River Groups Inc</a:t>
            </a:r>
            <a:endParaRPr lang="th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C0610-04FC-4FDC-8742-FAC0DBFB9499}"/>
              </a:ext>
            </a:extLst>
          </p:cNvPr>
          <p:cNvSpPr txBox="1"/>
          <p:nvPr/>
        </p:nvSpPr>
        <p:spPr>
          <a:xfrm>
            <a:off x="767645" y="4066474"/>
            <a:ext cx="9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EB303-A2CE-4508-A0F9-BD37237D09BC}"/>
              </a:ext>
            </a:extLst>
          </p:cNvPr>
          <p:cNvSpPr txBox="1"/>
          <p:nvPr/>
        </p:nvSpPr>
        <p:spPr>
          <a:xfrm>
            <a:off x="767645" y="3162469"/>
            <a:ext cx="4018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From Kaggle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27213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61B4BC-D58C-45AF-8C58-3DF4F9773D5A}"/>
              </a:ext>
            </a:extLst>
          </p:cNvPr>
          <p:cNvSpPr/>
          <p:nvPr/>
        </p:nvSpPr>
        <p:spPr>
          <a:xfrm>
            <a:off x="2474793" y="2551837"/>
            <a:ext cx="6082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Roboto"/>
              </a:rPr>
              <a:t>Further Exploration for v2</a:t>
            </a:r>
          </a:p>
          <a:p>
            <a:endParaRPr lang="en-US" sz="2000" dirty="0">
              <a:sym typeface="Roboto"/>
            </a:endParaRPr>
          </a:p>
          <a:p>
            <a:r>
              <a:rPr lang="en-US" sz="2000" dirty="0">
                <a:sym typeface="Roboto"/>
              </a:rPr>
              <a:t>What is the impact of user healthy</a:t>
            </a:r>
          </a:p>
          <a:p>
            <a:endParaRPr lang="en-US" sz="2000" dirty="0">
              <a:sym typeface="Roboto"/>
            </a:endParaRPr>
          </a:p>
          <a:p>
            <a:r>
              <a:rPr lang="en-US" sz="2000" dirty="0">
                <a:sym typeface="Roboto"/>
              </a:rPr>
              <a:t>What is the suitable of activity exercise in each person</a:t>
            </a:r>
          </a:p>
        </p:txBody>
      </p:sp>
    </p:spTree>
    <p:extLst>
      <p:ext uri="{BB962C8B-B14F-4D97-AF65-F5344CB8AC3E}">
        <p14:creationId xmlns:p14="http://schemas.microsoft.com/office/powerpoint/2010/main" val="33452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BEE86-FADD-4AEC-A0B8-5407A5C8586E}"/>
              </a:ext>
            </a:extLst>
          </p:cNvPr>
          <p:cNvSpPr txBox="1"/>
          <p:nvPr/>
        </p:nvSpPr>
        <p:spPr>
          <a:xfrm>
            <a:off x="4198709" y="2905780"/>
            <a:ext cx="267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9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174D1-486F-40C8-A717-F1CDAF2566A2}"/>
              </a:ext>
            </a:extLst>
          </p:cNvPr>
          <p:cNvSpPr/>
          <p:nvPr/>
        </p:nvSpPr>
        <p:spPr>
          <a:xfrm>
            <a:off x="-968991" y="3630133"/>
            <a:ext cx="12192000" cy="38896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B48F3-FDBD-4D78-82F5-A1FDAD5B4692}"/>
              </a:ext>
            </a:extLst>
          </p:cNvPr>
          <p:cNvSpPr txBox="1"/>
          <p:nvPr/>
        </p:nvSpPr>
        <p:spPr>
          <a:xfrm>
            <a:off x="3209970" y="1283061"/>
            <a:ext cx="428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Problem: </a:t>
            </a:r>
          </a:p>
          <a:p>
            <a:r>
              <a:rPr lang="en-US" sz="1600" dirty="0"/>
              <a:t>Don’t have a insight user habit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4B2BF-3BD5-4422-85C1-39FF0C97D7F6}"/>
              </a:ext>
            </a:extLst>
          </p:cNvPr>
          <p:cNvSpPr txBox="1"/>
          <p:nvPr/>
        </p:nvSpPr>
        <p:spPr>
          <a:xfrm>
            <a:off x="3209970" y="4339129"/>
            <a:ext cx="432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Solution:</a:t>
            </a:r>
          </a:p>
          <a:p>
            <a:r>
              <a:rPr lang="en-US" sz="1600" dirty="0"/>
              <a:t>Analysis data set and create summary insight data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14399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58D47B8-7CBD-483B-AD99-FEB576136A3A}"/>
              </a:ext>
            </a:extLst>
          </p:cNvPr>
          <p:cNvSpPr/>
          <p:nvPr/>
        </p:nvSpPr>
        <p:spPr>
          <a:xfrm rot="702439">
            <a:off x="254661" y="140408"/>
            <a:ext cx="8325722" cy="5359091"/>
          </a:xfrm>
          <a:prstGeom prst="triangle">
            <a:avLst>
              <a:gd name="adj" fmla="val 49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3350F-F1D3-4142-871B-9AA9F96602E9}"/>
              </a:ext>
            </a:extLst>
          </p:cNvPr>
          <p:cNvSpPr txBox="1"/>
          <p:nvPr/>
        </p:nvSpPr>
        <p:spPr>
          <a:xfrm>
            <a:off x="5267739" y="337261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Goal</a:t>
            </a:r>
            <a:endParaRPr lang="th-T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18FE4-643C-4F2C-98CD-D410C6C780F5}"/>
              </a:ext>
            </a:extLst>
          </p:cNvPr>
          <p:cNvSpPr txBox="1"/>
          <p:nvPr/>
        </p:nvSpPr>
        <p:spPr>
          <a:xfrm>
            <a:off x="2590502" y="2566228"/>
            <a:ext cx="5565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: what is insight habit of user  </a:t>
            </a:r>
            <a:endParaRPr lang="th-TH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E07CA-CED5-4E18-8FE6-95AB3EEE046D}"/>
              </a:ext>
            </a:extLst>
          </p:cNvPr>
          <p:cNvSpPr txBox="1"/>
          <p:nvPr/>
        </p:nvSpPr>
        <p:spPr>
          <a:xfrm>
            <a:off x="2431774" y="3761875"/>
            <a:ext cx="617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How: analyze a habit and summary trend</a:t>
            </a:r>
            <a:endParaRPr lang="th-TH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82A2CC-8BDA-4261-953C-3D5DFAF5ED0C}"/>
              </a:ext>
            </a:extLst>
          </p:cNvPr>
          <p:cNvCxnSpPr/>
          <p:nvPr/>
        </p:nvCxnSpPr>
        <p:spPr>
          <a:xfrm flipH="1">
            <a:off x="0" y="245660"/>
            <a:ext cx="4863548" cy="413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24BC21-C32A-488C-B331-C8D160E6460E}"/>
              </a:ext>
            </a:extLst>
          </p:cNvPr>
          <p:cNvSpPr/>
          <p:nvPr/>
        </p:nvSpPr>
        <p:spPr>
          <a:xfrm>
            <a:off x="1775544" y="5524471"/>
            <a:ext cx="3606644" cy="82334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9BD77-044F-4CF0-9CE7-9F73086878A7}"/>
              </a:ext>
            </a:extLst>
          </p:cNvPr>
          <p:cNvSpPr txBox="1"/>
          <p:nvPr/>
        </p:nvSpPr>
        <p:spPr>
          <a:xfrm>
            <a:off x="1166682" y="930597"/>
            <a:ext cx="531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Insight of User Habit 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E833A-D5BC-4E92-8784-033188E220AF}"/>
              </a:ext>
            </a:extLst>
          </p:cNvPr>
          <p:cNvSpPr txBox="1"/>
          <p:nvPr/>
        </p:nvSpPr>
        <p:spPr>
          <a:xfrm>
            <a:off x="2108900" y="5643757"/>
            <a:ext cx="327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Total step in each day is 7,638 steps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9339C47B-92C0-4657-B2D9-FCC98E6707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2452440"/>
                  </p:ext>
                </p:extLst>
              </p:nvPr>
            </p:nvGraphicFramePr>
            <p:xfrm>
              <a:off x="-6477611" y="2217981"/>
              <a:ext cx="5319713" cy="28860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9339C47B-92C0-4657-B2D9-FCC98E670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77611" y="2217981"/>
                <a:ext cx="5319713" cy="2886075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216FA79-0543-4E79-9863-06BACC0299A5}"/>
              </a:ext>
            </a:extLst>
          </p:cNvPr>
          <p:cNvSpPr/>
          <p:nvPr/>
        </p:nvSpPr>
        <p:spPr>
          <a:xfrm>
            <a:off x="1593153" y="5354552"/>
            <a:ext cx="364781" cy="2458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B9A89E-913F-4524-810B-B639A1801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748454"/>
              </p:ext>
            </p:extLst>
          </p:nvPr>
        </p:nvGraphicFramePr>
        <p:xfrm>
          <a:off x="7216878" y="1870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87E480-7987-4B38-9120-6CDE3312D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6" y="1434357"/>
            <a:ext cx="5056240" cy="3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9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C172F9-0B9E-480C-8F24-9A9E93AFAA02}"/>
              </a:ext>
            </a:extLst>
          </p:cNvPr>
          <p:cNvSpPr/>
          <p:nvPr/>
        </p:nvSpPr>
        <p:spPr>
          <a:xfrm>
            <a:off x="4704842" y="4790294"/>
            <a:ext cx="4220793" cy="641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51137DC-DD0B-492D-89AB-CB4ACC78656D}"/>
              </a:ext>
            </a:extLst>
          </p:cNvPr>
          <p:cNvSpPr/>
          <p:nvPr/>
        </p:nvSpPr>
        <p:spPr>
          <a:xfrm>
            <a:off x="4522452" y="4659963"/>
            <a:ext cx="426897" cy="19156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1FCFD-A3FF-4279-A2B4-1C41AE8BC7C8}"/>
              </a:ext>
            </a:extLst>
          </p:cNvPr>
          <p:cNvSpPr txBox="1"/>
          <p:nvPr/>
        </p:nvSpPr>
        <p:spPr>
          <a:xfrm>
            <a:off x="657017" y="837831"/>
            <a:ext cx="531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Sleep Insight  of User Habit </a:t>
            </a:r>
            <a:endParaRPr lang="th-TH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7998FB5-9734-4AA0-B30E-4ED0D41E85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1445791"/>
                  </p:ext>
                </p:extLst>
              </p:nvPr>
            </p:nvGraphicFramePr>
            <p:xfrm>
              <a:off x="4982817" y="1656032"/>
              <a:ext cx="5729598" cy="25311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87998FB5-9734-4AA0-B30E-4ED0D41E85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817" y="1656032"/>
                <a:ext cx="5729598" cy="25311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DFA5C6-46C4-4083-B7C9-C9C4C2F3DDC2}"/>
              </a:ext>
            </a:extLst>
          </p:cNvPr>
          <p:cNvSpPr txBox="1"/>
          <p:nvPr/>
        </p:nvSpPr>
        <p:spPr>
          <a:xfrm>
            <a:off x="4829777" y="4940057"/>
            <a:ext cx="450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Total Sleep of User is 7 hours per days</a:t>
            </a:r>
            <a:endParaRPr lang="th-TH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083E07-6B35-4FCB-8F3A-627069709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306252"/>
              </p:ext>
            </p:extLst>
          </p:nvPr>
        </p:nvGraphicFramePr>
        <p:xfrm>
          <a:off x="883905" y="1907541"/>
          <a:ext cx="3190875" cy="248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821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53B36-EF88-4E00-B673-FEFDE12D5FEA}"/>
              </a:ext>
            </a:extLst>
          </p:cNvPr>
          <p:cNvSpPr/>
          <p:nvPr/>
        </p:nvSpPr>
        <p:spPr>
          <a:xfrm>
            <a:off x="4007473" y="5095673"/>
            <a:ext cx="3875963" cy="5468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16F7B7AF-13CC-4C9F-BA9A-791060A0862D}"/>
              </a:ext>
            </a:extLst>
          </p:cNvPr>
          <p:cNvSpPr/>
          <p:nvPr/>
        </p:nvSpPr>
        <p:spPr>
          <a:xfrm>
            <a:off x="3888059" y="4961842"/>
            <a:ext cx="420505" cy="20383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E1413-F672-4C3A-82C2-762445598951}"/>
              </a:ext>
            </a:extLst>
          </p:cNvPr>
          <p:cNvSpPr txBox="1"/>
          <p:nvPr/>
        </p:nvSpPr>
        <p:spPr>
          <a:xfrm>
            <a:off x="657018" y="837831"/>
            <a:ext cx="308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BMI Insight  of User  </a:t>
            </a:r>
            <a:endParaRPr lang="th-TH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DABAA8-375B-4D39-86BC-D8FE3AF32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63376"/>
              </p:ext>
            </p:extLst>
          </p:nvPr>
        </p:nvGraphicFramePr>
        <p:xfrm>
          <a:off x="6358746" y="1675263"/>
          <a:ext cx="4024313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958127-DEE6-4073-9F4D-654E3EAE8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82550"/>
              </p:ext>
            </p:extLst>
          </p:nvPr>
        </p:nvGraphicFramePr>
        <p:xfrm>
          <a:off x="475248" y="16752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61BBBE-59E8-44F2-B84B-6B1A7361DB29}"/>
              </a:ext>
            </a:extLst>
          </p:cNvPr>
          <p:cNvSpPr txBox="1"/>
          <p:nvPr/>
        </p:nvSpPr>
        <p:spPr>
          <a:xfrm>
            <a:off x="4428624" y="5165677"/>
            <a:ext cx="333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600"/>
            </a:lvl1pPr>
          </a:lstStyle>
          <a:p>
            <a:r>
              <a:rPr lang="en-US" dirty="0"/>
              <a:t>Average BMI of User is 25.19 point</a:t>
            </a:r>
          </a:p>
        </p:txBody>
      </p:sp>
    </p:spTree>
    <p:extLst>
      <p:ext uri="{BB962C8B-B14F-4D97-AF65-F5344CB8AC3E}">
        <p14:creationId xmlns:p14="http://schemas.microsoft.com/office/powerpoint/2010/main" val="341738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0C46C89-8E2F-490D-BE9B-60333B2B4115}"/>
              </a:ext>
            </a:extLst>
          </p:cNvPr>
          <p:cNvSpPr/>
          <p:nvPr/>
        </p:nvSpPr>
        <p:spPr>
          <a:xfrm>
            <a:off x="3364173" y="4581048"/>
            <a:ext cx="1091821" cy="7780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59563-EE73-4A09-80DD-6B77CF8F9BF8}"/>
              </a:ext>
            </a:extLst>
          </p:cNvPr>
          <p:cNvSpPr txBox="1"/>
          <p:nvPr/>
        </p:nvSpPr>
        <p:spPr>
          <a:xfrm>
            <a:off x="873456" y="955343"/>
            <a:ext cx="30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Guide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0FB6F-DB34-43E1-817F-265EC96DF450}"/>
              </a:ext>
            </a:extLst>
          </p:cNvPr>
          <p:cNvSpPr txBox="1"/>
          <p:nvPr/>
        </p:nvSpPr>
        <p:spPr>
          <a:xfrm>
            <a:off x="873456" y="2480958"/>
            <a:ext cx="4026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600"/>
            </a:lvl1pPr>
          </a:lstStyle>
          <a:p>
            <a:r>
              <a:rPr lang="en-US" sz="1800" dirty="0"/>
              <a:t>“Adults should aim for 10,000 steps per days to get better health”</a:t>
            </a:r>
          </a:p>
          <a:p>
            <a:endParaRPr lang="en-US" dirty="0"/>
          </a:p>
          <a:p>
            <a:r>
              <a:rPr lang="en-US" i="1" dirty="0"/>
              <a:t>CDC's World Health Organization</a:t>
            </a:r>
            <a:r>
              <a:rPr lang="en-US" dirty="0"/>
              <a:t> (WHO)</a:t>
            </a:r>
            <a:endParaRPr lang="th-TH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6C88EE1-77DD-49FC-911A-0DC648610EA0}"/>
              </a:ext>
            </a:extLst>
          </p:cNvPr>
          <p:cNvSpPr/>
          <p:nvPr/>
        </p:nvSpPr>
        <p:spPr>
          <a:xfrm>
            <a:off x="875731" y="2051769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DFAC5D4-6320-4376-A6A5-A1F80FD36637}"/>
              </a:ext>
            </a:extLst>
          </p:cNvPr>
          <p:cNvSpPr/>
          <p:nvPr/>
        </p:nvSpPr>
        <p:spPr>
          <a:xfrm>
            <a:off x="5486400" y="1483168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023E634-0987-4636-A10D-EFCCBD7AD7B6}"/>
              </a:ext>
            </a:extLst>
          </p:cNvPr>
          <p:cNvSpPr/>
          <p:nvPr/>
        </p:nvSpPr>
        <p:spPr>
          <a:xfrm>
            <a:off x="5295331" y="1494527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F9C3A-CC21-4595-8CF4-CDBFF3393836}"/>
              </a:ext>
            </a:extLst>
          </p:cNvPr>
          <p:cNvSpPr/>
          <p:nvPr/>
        </p:nvSpPr>
        <p:spPr>
          <a:xfrm>
            <a:off x="5977719" y="1476317"/>
            <a:ext cx="4967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“Adults who ages between 18-60 years should Sleep  7 or more hours per night to get better health”</a:t>
            </a:r>
          </a:p>
          <a:p>
            <a:endParaRPr lang="en-US" sz="1800" dirty="0"/>
          </a:p>
          <a:p>
            <a:r>
              <a:rPr lang="en-US" sz="1600" i="1" dirty="0"/>
              <a:t>CDC's World Health Organization (WHO)</a:t>
            </a:r>
            <a:endParaRPr lang="th-TH" sz="1600" i="1" dirty="0"/>
          </a:p>
        </p:txBody>
      </p:sp>
      <p:pic>
        <p:nvPicPr>
          <p:cNvPr id="10" name="Picture 9" descr="WHO BMI Classification (WHO 2004)">
            <a:extLst>
              <a:ext uri="{FF2B5EF4-FFF2-40B4-BE49-F238E27FC236}">
                <a16:creationId xmlns:a16="http://schemas.microsoft.com/office/drawing/2014/main" id="{1712EBB4-B466-4B78-986C-B559C78500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74" y="4236529"/>
            <a:ext cx="5731510" cy="1877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F57D34C-33FA-4759-90C3-5C76E9DCE4E6}"/>
              </a:ext>
            </a:extLst>
          </p:cNvPr>
          <p:cNvSpPr/>
          <p:nvPr/>
        </p:nvSpPr>
        <p:spPr>
          <a:xfrm>
            <a:off x="4763069" y="4102890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D5BEA31-E0DC-43F3-A114-ADB4845710EE}"/>
              </a:ext>
            </a:extLst>
          </p:cNvPr>
          <p:cNvSpPr/>
          <p:nvPr/>
        </p:nvSpPr>
        <p:spPr>
          <a:xfrm>
            <a:off x="5004179" y="4080172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AD88C8B-9C76-41EB-8998-01B88B1238AD}"/>
              </a:ext>
            </a:extLst>
          </p:cNvPr>
          <p:cNvSpPr/>
          <p:nvPr/>
        </p:nvSpPr>
        <p:spPr>
          <a:xfrm>
            <a:off x="4940490" y="3834004"/>
            <a:ext cx="354842" cy="2956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EFE12-E15C-4F67-8F34-1E3F92FFA724}"/>
              </a:ext>
            </a:extLst>
          </p:cNvPr>
          <p:cNvSpPr txBox="1"/>
          <p:nvPr/>
        </p:nvSpPr>
        <p:spPr>
          <a:xfrm>
            <a:off x="5536442" y="3782392"/>
            <a:ext cx="33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800"/>
            </a:lvl1pPr>
          </a:lstStyle>
          <a:p>
            <a:r>
              <a:rPr lang="en-US" dirty="0"/>
              <a:t>BMI  (Body mass index)</a:t>
            </a:r>
            <a:endParaRPr lang="th-TH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28FE34-FBE5-45F9-869E-64926DAE0F16}"/>
              </a:ext>
            </a:extLst>
          </p:cNvPr>
          <p:cNvSpPr/>
          <p:nvPr/>
        </p:nvSpPr>
        <p:spPr>
          <a:xfrm>
            <a:off x="4517409" y="4831307"/>
            <a:ext cx="777922" cy="2956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57CE9-8020-46A1-A226-1B7DF5F1D25B}"/>
              </a:ext>
            </a:extLst>
          </p:cNvPr>
          <p:cNvSpPr txBox="1"/>
          <p:nvPr/>
        </p:nvSpPr>
        <p:spPr>
          <a:xfrm>
            <a:off x="3502926" y="4831307"/>
            <a:ext cx="15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E11C9-2949-4876-94E6-89F769805273}"/>
              </a:ext>
            </a:extLst>
          </p:cNvPr>
          <p:cNvSpPr/>
          <p:nvPr/>
        </p:nvSpPr>
        <p:spPr>
          <a:xfrm>
            <a:off x="5536442" y="6367271"/>
            <a:ext cx="3670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World Health Organization (WHO)</a:t>
            </a:r>
            <a:endParaRPr lang="th-TH" sz="1600" i="1" dirty="0"/>
          </a:p>
        </p:txBody>
      </p:sp>
    </p:spTree>
    <p:extLst>
      <p:ext uri="{BB962C8B-B14F-4D97-AF65-F5344CB8AC3E}">
        <p14:creationId xmlns:p14="http://schemas.microsoft.com/office/powerpoint/2010/main" val="345113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584A8-9908-490B-BED6-4A330616199C}"/>
              </a:ext>
            </a:extLst>
          </p:cNvPr>
          <p:cNvSpPr txBox="1"/>
          <p:nvPr/>
        </p:nvSpPr>
        <p:spPr>
          <a:xfrm>
            <a:off x="1173707" y="627796"/>
            <a:ext cx="428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smart plays?</a:t>
            </a:r>
            <a:endParaRPr lang="th-TH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22DD43-C452-4D1F-955D-8F14F3E01EFA}"/>
              </a:ext>
            </a:extLst>
          </p:cNvPr>
          <p:cNvCxnSpPr>
            <a:cxnSpLocks/>
          </p:cNvCxnSpPr>
          <p:nvPr/>
        </p:nvCxnSpPr>
        <p:spPr>
          <a:xfrm flipH="1">
            <a:off x="5799221" y="1151016"/>
            <a:ext cx="1" cy="547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AE2833-C4F0-41A7-98F0-33B5B478D279}"/>
              </a:ext>
            </a:extLst>
          </p:cNvPr>
          <p:cNvSpPr txBox="1"/>
          <p:nvPr/>
        </p:nvSpPr>
        <p:spPr>
          <a:xfrm>
            <a:off x="3486197" y="2847204"/>
            <a:ext cx="211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ctr">
              <a:defRPr sz="2000"/>
            </a:lvl1pPr>
          </a:lstStyle>
          <a:p>
            <a:r>
              <a:rPr lang="en-US" sz="1800" dirty="0"/>
              <a:t>63 % of User</a:t>
            </a:r>
          </a:p>
          <a:p>
            <a:r>
              <a:rPr lang="en-US" sz="1800" dirty="0"/>
              <a:t>&lt; 10,000 steps</a:t>
            </a:r>
            <a:endParaRPr lang="th-TH" sz="18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2B9115E-38FC-42BD-A789-57CD1F6AC2C4}"/>
              </a:ext>
            </a:extLst>
          </p:cNvPr>
          <p:cNvSpPr/>
          <p:nvPr/>
        </p:nvSpPr>
        <p:spPr>
          <a:xfrm>
            <a:off x="6075796" y="2596670"/>
            <a:ext cx="1310185" cy="9541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42C8C-BB53-4708-9998-128A31628904}"/>
              </a:ext>
            </a:extLst>
          </p:cNvPr>
          <p:cNvSpPr txBox="1"/>
          <p:nvPr/>
        </p:nvSpPr>
        <p:spPr>
          <a:xfrm>
            <a:off x="6111682" y="3863416"/>
            <a:ext cx="170937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h-TH"/>
            </a:defPPr>
          </a:lstStyle>
          <a:p>
            <a:r>
              <a:rPr lang="en-US" sz="1600" dirty="0"/>
              <a:t>Decrease unhealthy user</a:t>
            </a:r>
            <a:endParaRPr lang="th-TH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4CBE20-59D8-4E5C-AB50-4B102B8AF14D}"/>
              </a:ext>
            </a:extLst>
          </p:cNvPr>
          <p:cNvGrpSpPr/>
          <p:nvPr/>
        </p:nvGrpSpPr>
        <p:grpSpPr>
          <a:xfrm>
            <a:off x="2175906" y="1473096"/>
            <a:ext cx="1619533" cy="430167"/>
            <a:chOff x="4162001" y="1521356"/>
            <a:chExt cx="1619533" cy="4301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423F88-283A-4576-ACF5-3151F0F10D90}"/>
                </a:ext>
              </a:extLst>
            </p:cNvPr>
            <p:cNvSpPr txBox="1"/>
            <p:nvPr/>
          </p:nvSpPr>
          <p:spPr>
            <a:xfrm>
              <a:off x="4293928" y="1521356"/>
              <a:ext cx="14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Current</a:t>
              </a:r>
              <a:endParaRPr lang="th-TH" b="1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0565A2-66FF-4610-90BA-96291EDA3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001" y="1786627"/>
              <a:ext cx="1140499" cy="164896"/>
            </a:xfrm>
            <a:prstGeom prst="line">
              <a:avLst/>
            </a:prstGeom>
            <a:ln w="47625" cmpd="sng">
              <a:solidFill>
                <a:schemeClr val="accent1"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B7C6D1-E613-4068-B1AA-6D16FEEFD813}"/>
              </a:ext>
            </a:extLst>
          </p:cNvPr>
          <p:cNvGrpSpPr/>
          <p:nvPr/>
        </p:nvGrpSpPr>
        <p:grpSpPr>
          <a:xfrm>
            <a:off x="5880093" y="1400948"/>
            <a:ext cx="2118510" cy="587378"/>
            <a:chOff x="9144002" y="2239501"/>
            <a:chExt cx="2118510" cy="5873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CD8117-2CCB-4F5E-82D7-9A1D947A37C2}"/>
                </a:ext>
              </a:extLst>
            </p:cNvPr>
            <p:cNvSpPr txBox="1"/>
            <p:nvPr/>
          </p:nvSpPr>
          <p:spPr>
            <a:xfrm>
              <a:off x="9483754" y="2392254"/>
              <a:ext cx="177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Future</a:t>
              </a:r>
              <a:endParaRPr lang="th-TH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682B4F-CCC9-4279-BF9E-8FC4E757BEE1}"/>
                </a:ext>
              </a:extLst>
            </p:cNvPr>
            <p:cNvCxnSpPr/>
            <p:nvPr/>
          </p:nvCxnSpPr>
          <p:spPr>
            <a:xfrm>
              <a:off x="9144002" y="2826879"/>
              <a:ext cx="1746913" cy="0"/>
            </a:xfrm>
            <a:prstGeom prst="line">
              <a:avLst/>
            </a:prstGeom>
            <a:ln w="47625" cmpd="sng">
              <a:solidFill>
                <a:srgbClr val="FF0000">
                  <a:alpha val="9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F8B91F-55C3-47B4-8957-BC20C517CDBA}"/>
                </a:ext>
              </a:extLst>
            </p:cNvPr>
            <p:cNvCxnSpPr/>
            <p:nvPr/>
          </p:nvCxnSpPr>
          <p:spPr>
            <a:xfrm>
              <a:off x="9144002" y="2239501"/>
              <a:ext cx="1746913" cy="0"/>
            </a:xfrm>
            <a:prstGeom prst="line">
              <a:avLst/>
            </a:prstGeom>
            <a:ln w="47625" cmpd="sng">
              <a:solidFill>
                <a:srgbClr val="FF0000">
                  <a:alpha val="9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0B3BECE-C7F8-4E7B-8D2E-854C9769C95F}"/>
              </a:ext>
            </a:extLst>
          </p:cNvPr>
          <p:cNvSpPr/>
          <p:nvPr/>
        </p:nvSpPr>
        <p:spPr>
          <a:xfrm>
            <a:off x="718193" y="3027557"/>
            <a:ext cx="1596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Total step </a:t>
            </a:r>
            <a:endParaRPr lang="th-TH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A3CA79-D432-43E1-BAB1-090045D32929}"/>
              </a:ext>
            </a:extLst>
          </p:cNvPr>
          <p:cNvSpPr txBox="1"/>
          <p:nvPr/>
        </p:nvSpPr>
        <p:spPr>
          <a:xfrm>
            <a:off x="736413" y="4199837"/>
            <a:ext cx="201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Sleep</a:t>
            </a:r>
            <a:endParaRPr lang="th-TH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75D7D2-8378-4236-8AB5-A522548AAA94}"/>
              </a:ext>
            </a:extLst>
          </p:cNvPr>
          <p:cNvSpPr txBox="1"/>
          <p:nvPr/>
        </p:nvSpPr>
        <p:spPr>
          <a:xfrm>
            <a:off x="3531340" y="4107504"/>
            <a:ext cx="166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ctr">
              <a:defRPr sz="2000"/>
            </a:lvl1pPr>
          </a:lstStyle>
          <a:p>
            <a:r>
              <a:rPr lang="en-US" sz="1800" dirty="0"/>
              <a:t>44% of User </a:t>
            </a:r>
          </a:p>
          <a:p>
            <a:r>
              <a:rPr lang="en-US" sz="1800" dirty="0"/>
              <a:t>&lt; 7 Hours</a:t>
            </a:r>
            <a:endParaRPr lang="th-TH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E3D3-DFC0-4A5B-B465-6DA8A4DAB4A2}"/>
              </a:ext>
            </a:extLst>
          </p:cNvPr>
          <p:cNvSpPr txBox="1"/>
          <p:nvPr/>
        </p:nvSpPr>
        <p:spPr>
          <a:xfrm>
            <a:off x="792519" y="5460137"/>
            <a:ext cx="175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BMI</a:t>
            </a:r>
            <a:endParaRPr lang="th-TH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A1A99-070B-4830-9919-1261847CE105}"/>
              </a:ext>
            </a:extLst>
          </p:cNvPr>
          <p:cNvSpPr txBox="1"/>
          <p:nvPr/>
        </p:nvSpPr>
        <p:spPr>
          <a:xfrm>
            <a:off x="3515519" y="5367804"/>
            <a:ext cx="175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ctr">
              <a:defRPr sz="2000"/>
            </a:lvl1pPr>
          </a:lstStyle>
          <a:p>
            <a:r>
              <a:rPr lang="en-US" sz="1800" dirty="0"/>
              <a:t>49% of User</a:t>
            </a:r>
          </a:p>
          <a:p>
            <a:r>
              <a:rPr lang="en-US" sz="1800" dirty="0"/>
              <a:t>&gt; 24.9 point</a:t>
            </a:r>
            <a:endParaRPr lang="th-TH" sz="1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DC3B78-DEA0-4E52-A483-3174C5EA8541}"/>
              </a:ext>
            </a:extLst>
          </p:cNvPr>
          <p:cNvCxnSpPr/>
          <p:nvPr/>
        </p:nvCxnSpPr>
        <p:spPr>
          <a:xfrm>
            <a:off x="7805114" y="984997"/>
            <a:ext cx="0" cy="57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F6F4F6-C8A1-46F5-A1A4-1BD3AE4687C0}"/>
              </a:ext>
            </a:extLst>
          </p:cNvPr>
          <p:cNvSpPr txBox="1"/>
          <p:nvPr/>
        </p:nvSpPr>
        <p:spPr>
          <a:xfrm>
            <a:off x="7946648" y="3429000"/>
            <a:ext cx="391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ctr">
              <a:defRPr sz="2000"/>
            </a:lvl1pPr>
          </a:lstStyle>
          <a:p>
            <a:pPr algn="l"/>
            <a:r>
              <a:rPr lang="en-US" sz="1600" b="1" dirty="0"/>
              <a:t>Guide knowledge of Healthy </a:t>
            </a:r>
            <a:r>
              <a:rPr lang="en-US" sz="1600" dirty="0"/>
              <a:t>and </a:t>
            </a:r>
            <a:r>
              <a:rPr lang="en-US" sz="1600" b="1" dirty="0"/>
              <a:t>Create a smart Program </a:t>
            </a:r>
            <a:r>
              <a:rPr lang="en-US" sz="1600" dirty="0"/>
              <a:t>to alert user when don’t achieve in the healthy process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2DC4C7-B578-4FF4-8805-BEA16D974EE9}"/>
              </a:ext>
            </a:extLst>
          </p:cNvPr>
          <p:cNvGrpSpPr/>
          <p:nvPr/>
        </p:nvGrpSpPr>
        <p:grpSpPr>
          <a:xfrm>
            <a:off x="8950295" y="1465411"/>
            <a:ext cx="2045442" cy="545911"/>
            <a:chOff x="8748347" y="1533480"/>
            <a:chExt cx="2045442" cy="5459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AAF48F-9AB6-4A5C-89DF-E621D1EBD2C0}"/>
                </a:ext>
              </a:extLst>
            </p:cNvPr>
            <p:cNvSpPr txBox="1"/>
            <p:nvPr/>
          </p:nvSpPr>
          <p:spPr>
            <a:xfrm>
              <a:off x="9115117" y="1635103"/>
              <a:ext cx="167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Solution</a:t>
              </a:r>
              <a:endParaRPr lang="th-TH" b="1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7270E8-EFD5-4452-9BAB-D147A3E34295}"/>
                </a:ext>
              </a:extLst>
            </p:cNvPr>
            <p:cNvCxnSpPr>
              <a:cxnSpLocks/>
            </p:cNvCxnSpPr>
            <p:nvPr/>
          </p:nvCxnSpPr>
          <p:spPr>
            <a:xfrm>
              <a:off x="8789247" y="1965620"/>
              <a:ext cx="1623995" cy="0"/>
            </a:xfrm>
            <a:prstGeom prst="line">
              <a:avLst/>
            </a:prstGeom>
            <a:ln w="47625" cmpd="sng">
              <a:solidFill>
                <a:schemeClr val="accent4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779940-BCE7-4D96-B74F-76A6CE70071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347" y="1533480"/>
              <a:ext cx="1623995" cy="0"/>
            </a:xfrm>
            <a:prstGeom prst="line">
              <a:avLst/>
            </a:prstGeom>
            <a:ln w="47625" cmpd="sng">
              <a:solidFill>
                <a:schemeClr val="accent4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9D5F7C-05AD-410C-9E99-F02FE1883EB4}"/>
                </a:ext>
              </a:extLst>
            </p:cNvPr>
            <p:cNvCxnSpPr>
              <a:cxnSpLocks/>
            </p:cNvCxnSpPr>
            <p:nvPr/>
          </p:nvCxnSpPr>
          <p:spPr>
            <a:xfrm>
              <a:off x="8748348" y="1635103"/>
              <a:ext cx="1623995" cy="0"/>
            </a:xfrm>
            <a:prstGeom prst="line">
              <a:avLst/>
            </a:prstGeom>
            <a:ln w="47625" cmpd="sng">
              <a:solidFill>
                <a:schemeClr val="accent4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42130C-51BC-4B8E-8DC5-01A39799A6B0}"/>
                </a:ext>
              </a:extLst>
            </p:cNvPr>
            <p:cNvCxnSpPr>
              <a:cxnSpLocks/>
            </p:cNvCxnSpPr>
            <p:nvPr/>
          </p:nvCxnSpPr>
          <p:spPr>
            <a:xfrm>
              <a:off x="8789247" y="2079391"/>
              <a:ext cx="1623995" cy="0"/>
            </a:xfrm>
            <a:prstGeom prst="line">
              <a:avLst/>
            </a:prstGeom>
            <a:ln w="47625" cmpd="sng">
              <a:solidFill>
                <a:schemeClr val="accent4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55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8781189" y="2361000"/>
            <a:ext cx="2725200" cy="3903633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56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6055523" y="2361000"/>
            <a:ext cx="2725200" cy="3903633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56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3329856" y="2361000"/>
            <a:ext cx="2725200" cy="3903633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185" name="Google Shape;185;p25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5600" b="1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 dirty="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604656" y="2361000"/>
            <a:ext cx="2725200" cy="3903633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196" name="Google Shape;196;p25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5600" b="1" dirty="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598689" y="4109766"/>
            <a:ext cx="1374400" cy="276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0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973088" y="4540732"/>
            <a:ext cx="1374400" cy="276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12289" y="5402666"/>
            <a:ext cx="2725200" cy="189183"/>
          </a:xfrm>
          <a:prstGeom prst="rect">
            <a:avLst/>
          </a:prstGeom>
          <a:solidFill>
            <a:srgbClr val="457467"/>
          </a:solidFill>
          <a:ln>
            <a:solidFill>
              <a:srgbClr val="457467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Following&amp; iteration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10139856" y="5833632"/>
            <a:ext cx="697600" cy="276400"/>
          </a:xfrm>
          <a:prstGeom prst="rect">
            <a:avLst/>
          </a:prstGeom>
          <a:solidFill>
            <a:srgbClr val="4574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3329856" y="4959432"/>
            <a:ext cx="4080000" cy="276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 and promote campaign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dirty="0"/>
              <a:t>Timeline of Events</a:t>
            </a:r>
            <a:endParaRPr dirty="0"/>
          </a:p>
        </p:txBody>
      </p:sp>
      <p:sp>
        <p:nvSpPr>
          <p:cNvPr id="52" name="Google Shape;186;p25">
            <a:extLst>
              <a:ext uri="{FF2B5EF4-FFF2-40B4-BE49-F238E27FC236}">
                <a16:creationId xmlns:a16="http://schemas.microsoft.com/office/drawing/2014/main" id="{D0844AFC-949F-4672-86EF-33464B065A86}"/>
              </a:ext>
            </a:extLst>
          </p:cNvPr>
          <p:cNvSpPr txBox="1"/>
          <p:nvPr/>
        </p:nvSpPr>
        <p:spPr>
          <a:xfrm>
            <a:off x="2271917" y="1416633"/>
            <a:ext cx="1952195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600" b="1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5600" b="1" dirty="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186;p25">
            <a:extLst>
              <a:ext uri="{FF2B5EF4-FFF2-40B4-BE49-F238E27FC236}">
                <a16:creationId xmlns:a16="http://schemas.microsoft.com/office/drawing/2014/main" id="{F8C5D305-F46C-4C2E-ADA0-76BE7C0449A9}"/>
              </a:ext>
            </a:extLst>
          </p:cNvPr>
          <p:cNvSpPr txBox="1"/>
          <p:nvPr/>
        </p:nvSpPr>
        <p:spPr>
          <a:xfrm>
            <a:off x="7551198" y="1465808"/>
            <a:ext cx="2021524" cy="9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600" b="1" dirty="0">
                <a:solidFill>
                  <a:srgbClr val="457467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5600" b="1" dirty="0">
              <a:solidFill>
                <a:srgbClr val="4574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315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 of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2022-11-19T09:39:18Z</dcterms:created>
  <dcterms:modified xsi:type="dcterms:W3CDTF">2022-11-21T06:48:46Z</dcterms:modified>
</cp:coreProperties>
</file>