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9" r:id="rId1"/>
  </p:sldMasterIdLst>
  <p:sldIdLst>
    <p:sldId id="261" r:id="rId2"/>
    <p:sldId id="262" r:id="rId3"/>
    <p:sldId id="263" r:id="rId4"/>
    <p:sldId id="264" r:id="rId5"/>
    <p:sldId id="265" r:id="rId6"/>
    <p:sldId id="266" r:id="rId7"/>
    <p:sldId id="267" r:id="rId8"/>
    <p:sldId id="268" r:id="rId9"/>
    <p:sldId id="269"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1" d="100"/>
          <a:sy n="91" d="100"/>
        </p:scale>
        <p:origin x="-126" y="-1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A4B44E9-E7C8-493B-A4D2-FFDDBD905701}" type="datetimeFigureOut">
              <a:rPr lang="en-IN" smtClean="0"/>
              <a:t>22-04-2024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2475FD2-D2AB-49DF-9E26-10B4D840C91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6635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444907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9646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3966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151759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647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3135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2418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291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47704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115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4B44E9-E7C8-493B-A4D2-FFDDBD905701}"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689584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4B44E9-E7C8-493B-A4D2-FFDDBD905701}"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203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4B44E9-E7C8-493B-A4D2-FFDDBD905701}"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75FD2-D2AB-49DF-9E26-10B4D840C91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0490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B44E9-E7C8-493B-A4D2-FFDDBD905701}"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717354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1047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8824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4B44E9-E7C8-493B-A4D2-FFDDBD905701}" type="datetimeFigureOut">
              <a:rPr lang="en-IN" smtClean="0"/>
              <a:t>22-04-2024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475FD2-D2AB-49DF-9E26-10B4D840C91C}" type="slidenum">
              <a:rPr lang="en-IN" smtClean="0"/>
              <a:t>‹#›</a:t>
            </a:fld>
            <a:endParaRPr lang="en-IN"/>
          </a:p>
        </p:txBody>
      </p:sp>
    </p:spTree>
    <p:extLst>
      <p:ext uri="{BB962C8B-B14F-4D97-AF65-F5344CB8AC3E}">
        <p14:creationId xmlns:p14="http://schemas.microsoft.com/office/powerpoint/2010/main" val="4020730146"/>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 id="2147484071" r:id="rId12"/>
    <p:sldLayoutId id="2147484072" r:id="rId13"/>
    <p:sldLayoutId id="2147484073" r:id="rId14"/>
    <p:sldLayoutId id="2147484074" r:id="rId15"/>
    <p:sldLayoutId id="2147484075" r:id="rId16"/>
    <p:sldLayoutId id="214748407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862490" y="1689555"/>
            <a:ext cx="9144000" cy="977778"/>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dirty="0" smtClean="0">
                <a:ln/>
                <a:solidFill>
                  <a:schemeClr val="accent3"/>
                </a:solidFill>
                <a:latin typeface="Arial" panose="020B0604020202020204" pitchFamily="34" charset="0"/>
                <a:cs typeface="Arial" panose="020B0604020202020204" pitchFamily="34" charset="0"/>
              </a:rPr>
              <a:t>KEYLOGGER</a:t>
            </a:r>
            <a:endParaRPr lang="en-US" sz="5400" b="1" cap="none" dirty="0">
              <a:ln/>
              <a:solidFill>
                <a:schemeClr val="accent3"/>
              </a:solidFill>
              <a:latin typeface="Arial" panose="020B0604020202020204" pitchFamily="34" charset="0"/>
              <a:cs typeface="Arial" panose="020B0604020202020204" pitchFamily="34" charset="0"/>
            </a:endParaRPr>
          </a:p>
        </p:txBody>
      </p:sp>
      <p:sp>
        <p:nvSpPr>
          <p:cNvPr id="4" name="TextBox 3"/>
          <p:cNvSpPr txBox="1"/>
          <p:nvPr/>
        </p:nvSpPr>
        <p:spPr>
          <a:xfrm>
            <a:off x="1501166" y="3787420"/>
            <a:ext cx="7980183" cy="1323439"/>
          </a:xfrm>
          <a:prstGeom prst="rect">
            <a:avLst/>
          </a:prstGeom>
          <a:noFill/>
        </p:spPr>
        <p:txBody>
          <a:bodyPr wrap="square" lIns="91440" tIns="45720" rIns="91440" bIns="45720" rtlCol="0" anchor="t">
            <a:spAutoFit/>
          </a:bodyPr>
          <a:lstStyle/>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Presented By:</a:t>
            </a:r>
          </a:p>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M Williams </a:t>
            </a: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pearlson</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jebus</a:t>
            </a:r>
            <a:endPar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a:p>
            <a:pPr algn="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Annapackiam</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CSI College Of Engineering</a:t>
            </a:r>
          </a:p>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B.E/CSE</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p:txBody>
      </p:sp>
    </p:spTree>
    <p:extLst>
      <p:ext uri="{BB962C8B-B14F-4D97-AF65-F5344CB8AC3E}">
        <p14:creationId xmlns:p14="http://schemas.microsoft.com/office/powerpoint/2010/main" val="1591716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84256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7655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tx1">
                    <a:lumMod val="8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597863" y="122124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149756003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604803" y="1218582"/>
            <a:ext cx="11029615" cy="4673324"/>
          </a:xfrm>
        </p:spPr>
        <p:txBody>
          <a:bodyPr>
            <a:normAutofit/>
          </a:bodyPr>
          <a:lstStyle/>
          <a:p>
            <a:pPr marL="0" indent="0" algn="just">
              <a:buNone/>
            </a:pPr>
            <a:r>
              <a:rPr lang="en-US" sz="3200" dirty="0" smtClean="0">
                <a:solidFill>
                  <a:srgbClr val="0F0F0F"/>
                </a:solidFill>
                <a:ea typeface="+mn-lt"/>
                <a:cs typeface="+mn-lt"/>
              </a:rPr>
              <a:t> In today's digital age, where </a:t>
            </a:r>
            <a:r>
              <a:rPr lang="en-US" sz="3200" dirty="0" err="1" smtClean="0">
                <a:solidFill>
                  <a:srgbClr val="0F0F0F"/>
                </a:solidFill>
                <a:ea typeface="+mn-lt"/>
                <a:cs typeface="+mn-lt"/>
              </a:rPr>
              <a:t>cybersecurity</a:t>
            </a:r>
            <a:r>
              <a:rPr lang="en-US" sz="3200" dirty="0" smtClean="0">
                <a:solidFill>
                  <a:srgbClr val="0F0F0F"/>
                </a:solidFill>
                <a:ea typeface="+mn-lt"/>
                <a:cs typeface="+mn-lt"/>
              </a:rPr>
              <a:t> threats loom large, one of the significant concerns is the proliferation of </a:t>
            </a:r>
            <a:r>
              <a:rPr lang="en-US" sz="3200" dirty="0" err="1" smtClean="0">
                <a:solidFill>
                  <a:srgbClr val="0F0F0F"/>
                </a:solidFill>
                <a:ea typeface="+mn-lt"/>
                <a:cs typeface="+mn-lt"/>
              </a:rPr>
              <a:t>keyloggers</a:t>
            </a:r>
            <a:r>
              <a:rPr lang="en-US" sz="3200" dirty="0" smtClean="0">
                <a:solidFill>
                  <a:srgbClr val="0F0F0F"/>
                </a:solidFill>
                <a:ea typeface="+mn-lt"/>
                <a:cs typeface="+mn-lt"/>
              </a:rPr>
              <a:t>, stealthy software tools designed to monitor and record keystrokes on a user's computer without their knowledge. </a:t>
            </a:r>
            <a:r>
              <a:rPr lang="en-US" sz="3200" dirty="0" err="1" smtClean="0">
                <a:solidFill>
                  <a:srgbClr val="0F0F0F"/>
                </a:solidFill>
                <a:ea typeface="+mn-lt"/>
                <a:cs typeface="+mn-lt"/>
              </a:rPr>
              <a:t>Keyloggers</a:t>
            </a:r>
            <a:r>
              <a:rPr lang="en-US" sz="32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smtClean="0">
                <a:solidFill>
                  <a:srgbClr val="0F0F0F"/>
                </a:solidFill>
                <a:ea typeface="+mn-lt"/>
                <a:cs typeface="+mn-lt"/>
              </a:rPr>
              <a:t>breaches.project</a:t>
            </a:r>
            <a:r>
              <a:rPr lang="en-US" sz="3200" dirty="0" smtClean="0">
                <a:solidFill>
                  <a:srgbClr val="0F0F0F"/>
                </a:solidFill>
                <a:ea typeface="+mn-lt"/>
                <a:cs typeface="+mn-lt"/>
              </a:rPr>
              <a:t> problem statement for </a:t>
            </a:r>
            <a:r>
              <a:rPr lang="en-US" sz="3200" dirty="0" err="1" smtClean="0">
                <a:solidFill>
                  <a:srgbClr val="0F0F0F"/>
                </a:solidFill>
                <a:ea typeface="+mn-lt"/>
                <a:cs typeface="+mn-lt"/>
              </a:rPr>
              <a:t>keylogger</a:t>
            </a:r>
            <a:endParaRPr lang="en-IN" dirty="0"/>
          </a:p>
        </p:txBody>
      </p:sp>
    </p:spTree>
    <p:extLst>
      <p:ext uri="{BB962C8B-B14F-4D97-AF65-F5344CB8AC3E}">
        <p14:creationId xmlns:p14="http://schemas.microsoft.com/office/powerpoint/2010/main" val="334731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99748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48624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70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38093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394850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63002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0365809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TotalTime>
  <Words>740</Words>
  <Application>Microsoft Office PowerPoint</Application>
  <PresentationFormat>Custom</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Organic</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lab4sys15</cp:lastModifiedBy>
  <cp:revision>10</cp:revision>
  <dcterms:created xsi:type="dcterms:W3CDTF">2024-04-02T14:01:15Z</dcterms:created>
  <dcterms:modified xsi:type="dcterms:W3CDTF">2024-04-22T07:00:28Z</dcterms:modified>
</cp:coreProperties>
</file>