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548F-B828-2F32-9B4D-BF7CBC21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8808F-A10A-E821-929B-9A928519E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7A12-4E96-2562-C8B9-0EECBBEF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C063-E305-4E87-B3EF-5940AF671F84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E963-2C71-6FF1-993B-7D67E3A4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2308B-B3D1-E1DF-BF28-60D612D0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70C2-67F1-429A-A0C8-FE6F34703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65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087E-B627-932F-9231-3DBBA6A4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24F83-1E18-7245-641F-D3D7CE818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FDDC-8935-3E1F-ABE2-171E3031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C063-E305-4E87-B3EF-5940AF671F84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E1C9-BB90-1BD6-73AC-801B8B9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CB2F-D775-3FF6-5C5F-291366FF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70C2-67F1-429A-A0C8-FE6F34703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6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1694A-8B3E-08B0-7792-A1424359F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CEB70-E59A-A379-AB25-8E7CF67F3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D035-1893-B111-5CA4-CCB3353B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C063-E305-4E87-B3EF-5940AF671F84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E0329-A3FE-ABAD-CA19-FB4FCAAD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6891-2C7B-A9AF-BDD2-F0DA06DD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70C2-67F1-429A-A0C8-FE6F34703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52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E18C-CFE6-3C39-B382-7CC9AE08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6E7D-DEA7-2093-79B5-F5FBABCB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D6B4-8A10-B24F-4BED-09A5C6B4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C063-E305-4E87-B3EF-5940AF671F84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36A5-0B1B-8A46-D643-5F6FE6A8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5DDD-C08D-579A-E9B1-D0068AB6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70C2-67F1-429A-A0C8-FE6F34703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4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5D0A-B96C-BED3-96B2-83287D76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3237C-40FB-8EA2-020E-42A20827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DA9B4-F68A-5DB4-25A1-9D4FF102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C063-E305-4E87-B3EF-5940AF671F84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D92F-BCAB-7D18-D57E-CE7247CB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238F-8085-A3D9-5ACD-685B8A0E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70C2-67F1-429A-A0C8-FE6F34703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5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4365-F1D7-D1FA-A781-59BDE951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7156-2B6A-FF7D-C0B7-E7A369D1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E8FEB-0222-673E-2BC8-912E2E0E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8C810-BCF5-08A6-FA34-BF7EF241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C063-E305-4E87-B3EF-5940AF671F84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41350-C591-503D-DFDD-A73B46DD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5283-4612-816C-39A6-66656061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70C2-67F1-429A-A0C8-FE6F34703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4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57AA-6C0D-E43C-EAE4-7F42731B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75696-F15C-5D53-B7AC-411FF55B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DC465-4E55-AF43-8501-B58BFC2E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455D0-15E0-8173-5A19-1BF78B9F9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F1F61-0089-DF69-58BB-91643843D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9B55E-828B-256C-5CEA-930D735C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C063-E305-4E87-B3EF-5940AF671F84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D6E3C-A4D4-FA5B-DB63-ACB10246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3062C-3758-B0AA-3EF6-0A4DAD50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70C2-67F1-429A-A0C8-FE6F34703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8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F6C1-E83A-4205-9BA7-1EE6CC60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FACFE-630F-BA8B-2EBA-6C84E8CD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C063-E305-4E87-B3EF-5940AF671F84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0C5C5-53E8-578C-B2D3-178B39B7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74597-F270-B914-42A4-F79BD86E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70C2-67F1-429A-A0C8-FE6F34703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3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BC55E-0FFD-0BA9-B07C-158AD172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C063-E305-4E87-B3EF-5940AF671F84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9A172-235C-5AF3-1366-EEB19B26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32F82-F398-81FC-ECA2-C3B3DBD4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70C2-67F1-429A-A0C8-FE6F34703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0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3C93-9402-E742-E0F2-18DEA44A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5582-EF2E-5E86-3BA1-45A138D1D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B759F-B1FE-8447-47A0-FDBB72C1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D9594-1F2D-8111-506F-8414143B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C063-E305-4E87-B3EF-5940AF671F84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B71D1-9304-0D31-4037-1EA361A5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CC30C-0BDC-AC3F-F0A4-DA115A05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70C2-67F1-429A-A0C8-FE6F34703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39C1-DF18-BEE9-4BB3-A2B9BF16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640A9-77AB-F6AB-B78F-E72C63715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0D399-DC2E-0954-5588-9152083C9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EF356-11B5-8A1C-DAD5-99E23A64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C063-E305-4E87-B3EF-5940AF671F84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833AF-DCC4-400B-BDB0-76444F3E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2282-0613-F12D-A0C1-654A3650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70C2-67F1-429A-A0C8-FE6F34703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8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A460-471B-6BF0-A27D-6B61C130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66834-3E9F-AF21-98BB-743EB591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287B-B96C-BB03-831E-4F5E9D6BE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C063-E305-4E87-B3EF-5940AF671F84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AE51-02E9-39FA-2D24-8BB72A8F3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8F10-A0F7-7BBA-163A-39F3DEEC0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70C2-67F1-429A-A0C8-FE6F34703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0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75107-5AD1-9454-AC7C-B36332C13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5" y="1351205"/>
            <a:ext cx="1710701" cy="1085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41A60-19E9-2C3C-5976-60EC3A057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5" y="2691000"/>
            <a:ext cx="1710701" cy="1085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FE3224-B37A-21E6-C999-ADD2074A9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9" y="2689026"/>
            <a:ext cx="1563747" cy="108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F003AD-C92C-4B72-7054-21C5D8684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1" t="20207" r="3999" b="26149"/>
          <a:stretch>
            <a:fillRect/>
          </a:stretch>
        </p:blipFill>
        <p:spPr>
          <a:xfrm>
            <a:off x="2297756" y="1351205"/>
            <a:ext cx="3267989" cy="940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57CDCE-7FF7-6E41-4D85-2251513AD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998" y="2689026"/>
            <a:ext cx="1563747" cy="108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3863971-CBCD-F2BE-76AA-86D0A9F48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463" y="2689026"/>
            <a:ext cx="1156977" cy="1087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775AFFB-6A33-C3AC-5084-51D7CDC62C9E}"/>
              </a:ext>
            </a:extLst>
          </p:cNvPr>
          <p:cNvSpPr txBox="1"/>
          <p:nvPr/>
        </p:nvSpPr>
        <p:spPr>
          <a:xfrm>
            <a:off x="3293535" y="3985260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Vectorization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B38013-3E14-9849-5739-A52FD9EB45A5}"/>
              </a:ext>
            </a:extLst>
          </p:cNvPr>
          <p:cNvSpPr txBox="1"/>
          <p:nvPr/>
        </p:nvSpPr>
        <p:spPr>
          <a:xfrm>
            <a:off x="563592" y="3970020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Segmentation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8B2016-B9D3-3934-A0C8-1E283AE731D0}"/>
              </a:ext>
            </a:extLst>
          </p:cNvPr>
          <p:cNvSpPr txBox="1"/>
          <p:nvPr/>
        </p:nvSpPr>
        <p:spPr>
          <a:xfrm>
            <a:off x="5895535" y="3970020"/>
            <a:ext cx="141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region</a:t>
            </a:r>
          </a:p>
        </p:txBody>
      </p:sp>
      <p:sp>
        <p:nvSpPr>
          <p:cNvPr id="51" name="Rectangle: Single Corner Snipped 50">
            <a:extLst>
              <a:ext uri="{FF2B5EF4-FFF2-40B4-BE49-F238E27FC236}">
                <a16:creationId xmlns:a16="http://schemas.microsoft.com/office/drawing/2014/main" id="{0D1701D8-F7C5-8CD6-145E-3CCDAE31F411}"/>
              </a:ext>
            </a:extLst>
          </p:cNvPr>
          <p:cNvSpPr/>
          <p:nvPr/>
        </p:nvSpPr>
        <p:spPr>
          <a:xfrm>
            <a:off x="6022463" y="1351205"/>
            <a:ext cx="1086997" cy="1003375"/>
          </a:xfrm>
          <a:prstGeom prst="snip1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693216-8839-30F8-6F1F-428CD58F7CBC}"/>
              </a:ext>
            </a:extLst>
          </p:cNvPr>
          <p:cNvSpPr txBox="1"/>
          <p:nvPr/>
        </p:nvSpPr>
        <p:spPr>
          <a:xfrm>
            <a:off x="5922771" y="1458705"/>
            <a:ext cx="1256669" cy="99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dirty="0">
                <a:effectLst/>
                <a:latin typeface="Consolas" panose="020B0609020204030204" pitchFamily="49" charset="0"/>
              </a:rPr>
              <a:t>"bbox": </a:t>
            </a:r>
          </a:p>
          <a:p>
            <a:r>
              <a:rPr lang="en-IN" sz="800" b="0" dirty="0">
                <a:effectLst/>
                <a:latin typeface="Consolas" panose="020B0609020204030204" pitchFamily="49" charset="0"/>
              </a:rPr>
              <a:t>[[291,123][266,113]</a:t>
            </a:r>
          </a:p>
          <a:p>
            <a:r>
              <a:rPr lang="en-IN" sz="800" b="0" dirty="0">
                <a:effectLst/>
                <a:latin typeface="Consolas" panose="020B0609020204030204" pitchFamily="49" charset="0"/>
              </a:rPr>
              <a:t>[273,93][297,107]], </a:t>
            </a:r>
            <a:r>
              <a:rPr lang="en-IN" sz="800" dirty="0"/>
              <a:t>"angle": -157.75</a:t>
            </a:r>
            <a:r>
              <a:rPr lang="en-IN" sz="8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800" dirty="0"/>
              <a:t>"fill_colour": "#B48D35", "segment_id": 6</a:t>
            </a:r>
          </a:p>
          <a:p>
            <a:pPr>
              <a:lnSpc>
                <a:spcPts val="1425"/>
              </a:lnSpc>
            </a:pP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76046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Prudvi Raj Jeripothula</dc:creator>
  <cp:lastModifiedBy>Prudvi Raj Jeripothula</cp:lastModifiedBy>
  <cp:revision>1</cp:revision>
  <dcterms:created xsi:type="dcterms:W3CDTF">2025-08-10T05:22:04Z</dcterms:created>
  <dcterms:modified xsi:type="dcterms:W3CDTF">2025-08-10T06:27:22Z</dcterms:modified>
</cp:coreProperties>
</file>