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6" autoAdjust="0"/>
    <p:restoredTop sz="94660"/>
  </p:normalViewPr>
  <p:slideViewPr>
    <p:cSldViewPr snapToGrid="0">
      <p:cViewPr>
        <p:scale>
          <a:sx n="97" d="100"/>
          <a:sy n="97" d="100"/>
        </p:scale>
        <p:origin x="1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4DA195B-5FA0-F0B0-B829-37FB3F2F0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7944FA26-2142-73D5-6EFB-B4F7E1854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8E6450A-E962-4E61-7CFA-7CEB66C3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B7C-5923-4F88-BDF2-D12918E840D3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B75808F-5599-158E-2AF1-B00289A5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F5EB98A-551D-AC74-E3F7-52F28A38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CCC-43CA-4436-BA26-5F743BCDF0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686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5408327-4D21-ECAB-195D-926D35C0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EC2F70E-9341-A0F4-D81D-DB8D8590C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9C59698-D444-7CE0-C270-D63DAF07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B7C-5923-4F88-BDF2-D12918E840D3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6FD3E37-E7CF-318B-14CA-7465FB80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983B8CF-D060-646B-EC6E-A6A962F0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CCC-43CA-4436-BA26-5F743BCDF0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320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9C369CDA-4BE1-70A7-98BC-37528EF87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E1E1E971-4535-1E25-ED65-DD3DE800F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88BC09F-5F2A-52C9-8979-D0984D01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B7C-5923-4F88-BDF2-D12918E840D3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4FC3745-1F03-E50B-5579-C89B6C9E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A7FAF7F-9F77-532B-B0B4-29450619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CCC-43CA-4436-BA26-5F743BCDF0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71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E0B8DE-AFB9-AF38-99C9-07C0BB69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D11F9F6-0518-951A-74C2-C5ECCE866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8C97253-8137-A4C1-B7EC-18AD95AB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B7C-5923-4F88-BDF2-D12918E840D3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CAF7A75-025F-6AB0-1569-08CDBDC3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64C1612-FAE4-6A72-17E1-5AB6A649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CCC-43CA-4436-BA26-5F743BCDF0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018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6ADA516-1486-BA24-8935-14EF08B5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AF8776E-A54F-2F22-ADA9-D11E53AEE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52DEC52-98DA-E8C3-CB88-879C1563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B7C-5923-4F88-BDF2-D12918E840D3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CA162D9-CA30-9B0C-4056-AF4FA90C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D5BD4D9-5B37-71D8-AC6D-B5150B79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CCC-43CA-4436-BA26-5F743BCDF0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816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51453E4-7B2C-BF80-1861-60A46FF8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2BE6DA5-0467-7C97-9CDC-C316B0FCB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5958F18-5AED-5026-A455-F2E58BFDD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29FC5-64D1-A8B8-A604-BC1C2704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B7C-5923-4F88-BDF2-D12918E840D3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4FAAC88-06CA-EE23-A8C3-2A5F0D2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49E9D7F-A269-55F1-E198-B3A25D78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CCC-43CA-4436-BA26-5F743BCDF0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930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A905E4-D2AE-9605-7222-4614301C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49E6F4F-0310-322F-8418-7904A3E38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5A373A3-3DA8-3713-D75E-369B8B1D8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734CD0C7-D233-D30C-4DD7-1C503F710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297B26C3-6689-BD8D-99D6-0EBB458DF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0B3FCBDE-0CC6-75AD-AB42-D117A85B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B7C-5923-4F88-BDF2-D12918E840D3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DDC26D54-030F-C050-02A4-A126DA0F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D5BEB6A-6F48-ABB5-DA12-CE550FF4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CCC-43CA-4436-BA26-5F743BCDF0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311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F07040B-5F19-DB06-F9DB-1B6CADAF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435B7502-AB51-57D8-0DB7-B7F43B5C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B7C-5923-4F88-BDF2-D12918E840D3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045C6E0-BC9D-C131-D7BF-8A343D51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05874CB-0CF2-C5D0-E1D0-F3551CC7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CCC-43CA-4436-BA26-5F743BCDF0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338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7566DB90-C13C-AD72-D50A-934CE953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B7C-5923-4F88-BDF2-D12918E840D3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FAD97B3-B95F-1172-E649-D0BCBE8A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3FEA220-1CB8-B42B-D5BB-6BD200C8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CCC-43CA-4436-BA26-5F743BCDF0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918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0DADDA1-DE8A-D2D4-D3DB-7EFA248B1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1BC2A30-566A-D280-5711-F5354856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7899FF3-9012-1038-D499-850467D6D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0E2ECDF-D5E5-1A76-EF41-C54E0428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B7C-5923-4F88-BDF2-D12918E840D3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A0028A6-FD64-F153-C089-86470EF2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5895195-B786-1DE2-53EA-1420882A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CCC-43CA-4436-BA26-5F743BCDF0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431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C3769DB-FEE5-41DC-3145-76A6818F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F60BAB54-AE13-15CD-22ED-385260E4D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4DC1C27-FFA2-1401-5B23-C151564C8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2F9D9C4-8AFE-B130-5621-B96509F5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2B7C-5923-4F88-BDF2-D12918E840D3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BE263A8-7CE9-F12C-C818-F66250EF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12843B1-D0E4-D474-93F7-F85F8075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5CCC-43CA-4436-BA26-5F743BCDF0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208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36C23B9E-D35B-9692-553D-630516A7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E19606B-08EC-3B00-3C4E-F539C318A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165DB6-B46E-C943-5FF8-4644B7B9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92B7C-5923-4F88-BDF2-D12918E840D3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B67F3D6-AA64-4E4F-0CB5-88A518BF9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41C46E2-A6AD-C9B0-0FCD-3346E0945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5CCC-43CA-4436-BA26-5F743BCDF0C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885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13DDF82-849D-7D33-B254-F10BAA0D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สรุปผลการทดลอง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week 9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3DD0FABB-7E90-53F8-56E2-E8B23A5C24CB}"/>
              </a:ext>
            </a:extLst>
          </p:cNvPr>
          <p:cNvSpPr txBox="1">
            <a:spLocks/>
          </p:cNvSpPr>
          <p:nvPr/>
        </p:nvSpPr>
        <p:spPr>
          <a:xfrm>
            <a:off x="838200" y="29276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นายเจษฎา สิง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หภู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ติ 64030238</a:t>
            </a:r>
          </a:p>
        </p:txBody>
      </p:sp>
    </p:spTree>
    <p:extLst>
      <p:ext uri="{BB962C8B-B14F-4D97-AF65-F5344CB8AC3E}">
        <p14:creationId xmlns:p14="http://schemas.microsoft.com/office/powerpoint/2010/main" val="385728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E96F975A-5362-D34D-4596-37566CAB5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71" y="59267"/>
            <a:ext cx="8216058" cy="4360333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73628BCB-140B-C8B0-BCBA-E913AFEBD2DF}"/>
              </a:ext>
            </a:extLst>
          </p:cNvPr>
          <p:cNvSpPr txBox="1"/>
          <p:nvPr/>
        </p:nvSpPr>
        <p:spPr>
          <a:xfrm>
            <a:off x="3378201" y="4551964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การทดลอง 1.4</a:t>
            </a:r>
          </a:p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สร้าง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README.md </a:t>
            </a:r>
          </a:p>
          <a:p>
            <a:pPr algn="ctr"/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Gitcommit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เพื่อบอกว่าสร้างใครเป็นคนแก้ไขไฟล์</a:t>
            </a:r>
          </a:p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git remote add origin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เป็นการเชื่อมต่อ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git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กับ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Git push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อัพ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โหลดไฟล์ขึ้นไปใน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1466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1DA291F-61BA-601B-6D30-04C7EC33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437" y="135466"/>
            <a:ext cx="8985126" cy="4787387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C59018F0-EA53-9D60-B5F9-3C82E6D32889}"/>
              </a:ext>
            </a:extLst>
          </p:cNvPr>
          <p:cNvSpPr txBox="1"/>
          <p:nvPr/>
        </p:nvSpPr>
        <p:spPr>
          <a:xfrm>
            <a:off x="3048000" y="4922853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การทดลอง 1.4</a:t>
            </a:r>
          </a:p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ผลลัพธ์ที่ได้จากการสร้าง ไฟล์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README.md 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และการ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อัพ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โหลดไฟล์ขึ้น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902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4A1B0D44-051A-120D-1BC7-C716E8532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15" y="110066"/>
            <a:ext cx="9665369" cy="4144843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6E76C30-3686-B94B-DC3E-56847ADBAD7D}"/>
              </a:ext>
            </a:extLst>
          </p:cNvPr>
          <p:cNvSpPr txBox="1"/>
          <p:nvPr/>
        </p:nvSpPr>
        <p:spPr>
          <a:xfrm>
            <a:off x="3048000" y="4922853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การทดลอง 1.5</a:t>
            </a:r>
          </a:p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Notepad README.md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เปิดไฟล์ผ่าน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notepad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9711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6B95CF32-65D6-5E86-E953-44BB554D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01" y="288758"/>
            <a:ext cx="10701798" cy="4239986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83FF1D78-DF85-7BA5-59B9-1FEBB3D8F9B8}"/>
              </a:ext>
            </a:extLst>
          </p:cNvPr>
          <p:cNvSpPr txBox="1"/>
          <p:nvPr/>
        </p:nvSpPr>
        <p:spPr>
          <a:xfrm>
            <a:off x="3048000" y="4922853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การทดลอง 1.5</a:t>
            </a:r>
          </a:p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เพิ่มข้อความลงไปใน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notepad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976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3B38CFB-98E7-FD0A-FC7E-558AC953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25" y="381449"/>
            <a:ext cx="5883150" cy="3528366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DB341B4-38CE-595A-259D-0637DBBD548A}"/>
              </a:ext>
            </a:extLst>
          </p:cNvPr>
          <p:cNvSpPr txBox="1"/>
          <p:nvPr/>
        </p:nvSpPr>
        <p:spPr>
          <a:xfrm>
            <a:off x="3048000" y="4922853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การทดลอง 1.5</a:t>
            </a:r>
          </a:p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git status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เป็นการเช็คสถานะของไฟล์</a:t>
            </a:r>
          </a:p>
        </p:txBody>
      </p:sp>
    </p:spTree>
    <p:extLst>
      <p:ext uri="{BB962C8B-B14F-4D97-AF65-F5344CB8AC3E}">
        <p14:creationId xmlns:p14="http://schemas.microsoft.com/office/powerpoint/2010/main" val="139396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B8EF2AF7-B032-E87A-54B0-78581BBDC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062" y="317280"/>
            <a:ext cx="5707875" cy="3528366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971FBC63-7033-206F-67AF-6AD5600D4C0F}"/>
              </a:ext>
            </a:extLst>
          </p:cNvPr>
          <p:cNvSpPr txBox="1"/>
          <p:nvPr/>
        </p:nvSpPr>
        <p:spPr>
          <a:xfrm>
            <a:off x="3047999" y="4071515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การทดลอง 1.5</a:t>
            </a:r>
          </a:p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git add README.md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เป็นการเพิ่มไฟล์</a:t>
            </a:r>
          </a:p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git status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เช็คสถานะ ถ้าเป็นตัวหนังสือสีเขียวถือว่าเพิ่มสำเร็จ</a:t>
            </a:r>
          </a:p>
        </p:txBody>
      </p:sp>
    </p:spTree>
    <p:extLst>
      <p:ext uri="{BB962C8B-B14F-4D97-AF65-F5344CB8AC3E}">
        <p14:creationId xmlns:p14="http://schemas.microsoft.com/office/powerpoint/2010/main" val="3030019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B253E35-9B75-4F6D-2AF8-06CA9627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07" y="438798"/>
            <a:ext cx="5822185" cy="3574090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7319B33B-B44C-DE6C-BF25-803A7DB5970F}"/>
              </a:ext>
            </a:extLst>
          </p:cNvPr>
          <p:cNvSpPr txBox="1"/>
          <p:nvPr/>
        </p:nvSpPr>
        <p:spPr>
          <a:xfrm>
            <a:off x="3047999" y="4071515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การทดลอง 1.5</a:t>
            </a:r>
          </a:p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git commit –m “Edited by &lt;JASDA0000&gt;”</a:t>
            </a:r>
          </a:p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เป็นการบอกว่าแก้ไขโดยใครหรือบอกความหมายของไฟล์ที่แก้</a:t>
            </a:r>
          </a:p>
        </p:txBody>
      </p:sp>
    </p:spTree>
    <p:extLst>
      <p:ext uri="{BB962C8B-B14F-4D97-AF65-F5344CB8AC3E}">
        <p14:creationId xmlns:p14="http://schemas.microsoft.com/office/powerpoint/2010/main" val="184060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7E10A62-4B5D-38C9-A0EF-1C5494883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95" y="176820"/>
            <a:ext cx="9125607" cy="4857485"/>
          </a:xfrm>
          <a:prstGeom prst="rect">
            <a:avLst/>
          </a:prstGeom>
          <a:noFill/>
        </p:spPr>
      </p:pic>
      <p:sp>
        <p:nvSpPr>
          <p:cNvPr id="6" name="วงรี 5">
            <a:extLst>
              <a:ext uri="{FF2B5EF4-FFF2-40B4-BE49-F238E27FC236}">
                <a16:creationId xmlns:a16="http://schemas.microsoft.com/office/drawing/2014/main" id="{49DE20C5-0984-4F3D-71E6-35DD841FE7C0}"/>
              </a:ext>
            </a:extLst>
          </p:cNvPr>
          <p:cNvSpPr/>
          <p:nvPr/>
        </p:nvSpPr>
        <p:spPr>
          <a:xfrm>
            <a:off x="4083269" y="2506718"/>
            <a:ext cx="1292773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55F80D92-6039-6846-811F-91B6FC56061A}"/>
              </a:ext>
            </a:extLst>
          </p:cNvPr>
          <p:cNvSpPr txBox="1"/>
          <p:nvPr/>
        </p:nvSpPr>
        <p:spPr>
          <a:xfrm>
            <a:off x="3047999" y="503430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การทดลอง 1.5</a:t>
            </a:r>
          </a:p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ผลลัพธ์จากการใช้คำสั่ง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commit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7055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F4F8EB91-513F-F917-2880-53384589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381" y="314855"/>
            <a:ext cx="7549238" cy="3012543"/>
          </a:xfrm>
          <a:prstGeom prst="rect">
            <a:avLst/>
          </a:prstGeom>
        </p:spPr>
      </p:pic>
      <p:sp>
        <p:nvSpPr>
          <p:cNvPr id="10" name="วงรี 9">
            <a:extLst>
              <a:ext uri="{FF2B5EF4-FFF2-40B4-BE49-F238E27FC236}">
                <a16:creationId xmlns:a16="http://schemas.microsoft.com/office/drawing/2014/main" id="{9E4396DC-8064-D63F-A2DD-B84B0C9BF155}"/>
              </a:ext>
            </a:extLst>
          </p:cNvPr>
          <p:cNvSpPr/>
          <p:nvPr/>
        </p:nvSpPr>
        <p:spPr>
          <a:xfrm>
            <a:off x="8655269" y="1568669"/>
            <a:ext cx="275897" cy="3074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857ED14F-9649-E657-61B2-9B0AF8847738}"/>
              </a:ext>
            </a:extLst>
          </p:cNvPr>
          <p:cNvSpPr txBox="1"/>
          <p:nvPr/>
        </p:nvSpPr>
        <p:spPr>
          <a:xfrm>
            <a:off x="3047999" y="407151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การทดลอง 1.6</a:t>
            </a:r>
          </a:p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การแก้ไขไฟล์บน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6065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D8BD785-CCE8-50A3-BAC5-06C4AF7C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00" y="166643"/>
            <a:ext cx="5753599" cy="3459780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3061FDC0-FEFF-44B8-0566-5C93EAEA7681}"/>
              </a:ext>
            </a:extLst>
          </p:cNvPr>
          <p:cNvSpPr txBox="1"/>
          <p:nvPr/>
        </p:nvSpPr>
        <p:spPr>
          <a:xfrm>
            <a:off x="3047999" y="407151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การทดลอง 1.6</a:t>
            </a:r>
          </a:p>
          <a:p>
            <a:pPr algn="ctr"/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Git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pull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การดึงไฟล์จาก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ลงเครื่องคอมพิวเตอร์</a:t>
            </a:r>
          </a:p>
        </p:txBody>
      </p:sp>
    </p:spTree>
    <p:extLst>
      <p:ext uri="{BB962C8B-B14F-4D97-AF65-F5344CB8AC3E}">
        <p14:creationId xmlns:p14="http://schemas.microsoft.com/office/powerpoint/2010/main" val="346502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3E3B1A6E-CD80-4F7E-CA59-BFC1FBA0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08" y="485508"/>
            <a:ext cx="5883150" cy="3574090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E2FF5325-C53F-2C8A-4DFE-6977FA1166B3}"/>
              </a:ext>
            </a:extLst>
          </p:cNvPr>
          <p:cNvSpPr txBox="1"/>
          <p:nvPr/>
        </p:nvSpPr>
        <p:spPr>
          <a:xfrm>
            <a:off x="4687104" y="4335929"/>
            <a:ext cx="23695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การทดลอง 1.2</a:t>
            </a: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เปิดโปรแกรม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Git bash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8417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86228F3F-CE75-D42A-34FC-077BE9C02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6" y="216586"/>
            <a:ext cx="9177867" cy="3765718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4BE257F9-BF87-051F-A6C6-0E1100C24B6F}"/>
              </a:ext>
            </a:extLst>
          </p:cNvPr>
          <p:cNvSpPr txBox="1"/>
          <p:nvPr/>
        </p:nvSpPr>
        <p:spPr>
          <a:xfrm>
            <a:off x="3047999" y="428435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การทดลอง 1.6</a:t>
            </a:r>
          </a:p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เช็คไฟล์ที่แก้ไขจาก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15514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528C874B-EE75-CB76-015C-F78BFD2AF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25" y="103545"/>
            <a:ext cx="8771465" cy="2723463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748E030-41FA-B1C5-DBB2-AC3F6F8F4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642" y="1908426"/>
            <a:ext cx="8017933" cy="2599480"/>
          </a:xfrm>
          <a:prstGeom prst="rect">
            <a:avLst/>
          </a:prstGeom>
        </p:spPr>
      </p:pic>
      <p:sp>
        <p:nvSpPr>
          <p:cNvPr id="6" name="วงรี 5">
            <a:extLst>
              <a:ext uri="{FF2B5EF4-FFF2-40B4-BE49-F238E27FC236}">
                <a16:creationId xmlns:a16="http://schemas.microsoft.com/office/drawing/2014/main" id="{99CFBB98-CE66-C1A8-E36B-A2B6962967E2}"/>
              </a:ext>
            </a:extLst>
          </p:cNvPr>
          <p:cNvSpPr/>
          <p:nvPr/>
        </p:nvSpPr>
        <p:spPr>
          <a:xfrm>
            <a:off x="7258852" y="864096"/>
            <a:ext cx="638503" cy="283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57E330E-DB4C-1AA0-E57A-F47A24E8E936}"/>
              </a:ext>
            </a:extLst>
          </p:cNvPr>
          <p:cNvSpPr txBox="1"/>
          <p:nvPr/>
        </p:nvSpPr>
        <p:spPr>
          <a:xfrm>
            <a:off x="3048000" y="463188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การทดลอง 1.7</a:t>
            </a:r>
          </a:p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เป็นการตรวจสอบประวัติการเปลี่ยนแปลงของไฟล์</a:t>
            </a:r>
          </a:p>
        </p:txBody>
      </p:sp>
    </p:spTree>
    <p:extLst>
      <p:ext uri="{BB962C8B-B14F-4D97-AF65-F5344CB8AC3E}">
        <p14:creationId xmlns:p14="http://schemas.microsoft.com/office/powerpoint/2010/main" val="152816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B67FC930-F535-2DD1-6B2D-2F40674C2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771" y="103536"/>
            <a:ext cx="6530458" cy="5050982"/>
          </a:xfrm>
          <a:prstGeom prst="rect">
            <a:avLst/>
          </a:prstGeom>
        </p:spPr>
      </p:pic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D0E6051A-72E4-D24B-57C9-5D48EE071853}"/>
              </a:ext>
            </a:extLst>
          </p:cNvPr>
          <p:cNvSpPr txBox="1"/>
          <p:nvPr/>
        </p:nvSpPr>
        <p:spPr>
          <a:xfrm>
            <a:off x="3665696" y="5428129"/>
            <a:ext cx="48606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การทดลอง 1.2.4</a:t>
            </a:r>
            <a:endParaRPr lang="en-US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เป็นการเช็คว่าสามารถใช้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Git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บนเครื่องได้หรือไม่</a:t>
            </a:r>
          </a:p>
        </p:txBody>
      </p:sp>
    </p:spTree>
    <p:extLst>
      <p:ext uri="{BB962C8B-B14F-4D97-AF65-F5344CB8AC3E}">
        <p14:creationId xmlns:p14="http://schemas.microsoft.com/office/powerpoint/2010/main" val="66824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D7F6D7E-6781-9E6F-1A0E-D02D24DA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19" y="225030"/>
            <a:ext cx="6256562" cy="4206605"/>
          </a:xfrm>
          <a:prstGeom prst="rect">
            <a:avLst/>
          </a:prstGeom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97940595-51E4-D0D8-3E97-27F020100F95}"/>
              </a:ext>
            </a:extLst>
          </p:cNvPr>
          <p:cNvSpPr txBox="1"/>
          <p:nvPr/>
        </p:nvSpPr>
        <p:spPr>
          <a:xfrm>
            <a:off x="3482950" y="4733862"/>
            <a:ext cx="52261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การทดลอง 1.2.5</a:t>
            </a: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เป็นการบอกให้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Git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รู้จักชื่อของเราและ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Email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ของเรา</a:t>
            </a:r>
          </a:p>
        </p:txBody>
      </p:sp>
    </p:spTree>
    <p:extLst>
      <p:ext uri="{BB962C8B-B14F-4D97-AF65-F5344CB8AC3E}">
        <p14:creationId xmlns:p14="http://schemas.microsoft.com/office/powerpoint/2010/main" val="335675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5DD6F0E0-AFB6-2B10-695E-6CD35A9B2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89" y="194889"/>
            <a:ext cx="4036611" cy="4251548"/>
          </a:xfrm>
          <a:prstGeom prst="rect">
            <a:avLst/>
          </a:prstGeom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EEE849E1-24A8-D813-7149-078128DA8168}"/>
              </a:ext>
            </a:extLst>
          </p:cNvPr>
          <p:cNvSpPr txBox="1"/>
          <p:nvPr/>
        </p:nvSpPr>
        <p:spPr>
          <a:xfrm>
            <a:off x="4167427" y="5336552"/>
            <a:ext cx="3857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การทดลอง 1.3</a:t>
            </a:r>
          </a:p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ขั้นตอนการสร้าง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repository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บน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server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9DBDE648-1A24-8313-D8D3-16FA0513F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46" y="567341"/>
            <a:ext cx="6945654" cy="36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0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AE368A19-6A19-A080-E665-F0144FE4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60" y="98092"/>
            <a:ext cx="4546480" cy="5021647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389D693C-2ADB-1F49-3609-CA1B1640C477}"/>
              </a:ext>
            </a:extLst>
          </p:cNvPr>
          <p:cNvSpPr txBox="1"/>
          <p:nvPr/>
        </p:nvSpPr>
        <p:spPr>
          <a:xfrm>
            <a:off x="4328613" y="5255206"/>
            <a:ext cx="35347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h-TH" sz="2800" kern="1200" dirty="0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+mn-ea"/>
                <a:cs typeface="Angsana New" panose="02020603050405020304" pitchFamily="18" charset="-34"/>
              </a:rPr>
              <a:t>การทดลอง 1.4</a:t>
            </a:r>
            <a:endParaRPr lang="th-TH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th-TH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คำสั่ง </a:t>
            </a:r>
            <a:r>
              <a:rPr lang="en-US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ls </a:t>
            </a:r>
            <a:r>
              <a:rPr lang="th-TH" dirty="0">
                <a:solidFill>
                  <a:srgbClr val="0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แสดงไฟล์และโฟลเดอร์</a:t>
            </a:r>
            <a:endParaRPr lang="th-TH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564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6E8228D3-C60A-1B9A-1F75-F102BC017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534" y="135466"/>
            <a:ext cx="4322932" cy="4809066"/>
          </a:xfrm>
          <a:prstGeom prst="rect">
            <a:avLst/>
          </a:prstGeom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DEBE1558-69D8-4143-A47F-603516DDFC78}"/>
              </a:ext>
            </a:extLst>
          </p:cNvPr>
          <p:cNvSpPr txBox="1"/>
          <p:nvPr/>
        </p:nvSpPr>
        <p:spPr>
          <a:xfrm>
            <a:off x="3622406" y="5139267"/>
            <a:ext cx="49471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การทดลอง 1.4</a:t>
            </a: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คำสั่ง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mkdir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‘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ชื่อ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โฟล์เดอร์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’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เป็นการสร้างโฟลเดอร์</a:t>
            </a: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คำสั่ง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cd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ใช้สำหรับการเข้าโฟลเดอร์</a:t>
            </a:r>
          </a:p>
        </p:txBody>
      </p:sp>
    </p:spTree>
    <p:extLst>
      <p:ext uri="{BB962C8B-B14F-4D97-AF65-F5344CB8AC3E}">
        <p14:creationId xmlns:p14="http://schemas.microsoft.com/office/powerpoint/2010/main" val="305436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65F7D2DF-2DF5-52B2-B768-B8DACED20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995" y="287588"/>
            <a:ext cx="6348010" cy="2438611"/>
          </a:xfrm>
          <a:prstGeom prst="rect">
            <a:avLst/>
          </a:prstGeom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71DF09AB-8480-42F6-FFCB-9B0FE57571D7}"/>
              </a:ext>
            </a:extLst>
          </p:cNvPr>
          <p:cNvSpPr txBox="1"/>
          <p:nvPr/>
        </p:nvSpPr>
        <p:spPr>
          <a:xfrm>
            <a:off x="3252116" y="3177695"/>
            <a:ext cx="56877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การทดลอง 1.4</a:t>
            </a:r>
          </a:p>
          <a:p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คำสั่ง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git clone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เป็นการสร้างสำเนาไว้บนเครื่องจาก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github</a:t>
            </a:r>
            <a:endParaRPr lang="th-TH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874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066D054-0C96-6833-4364-C3857B19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426" y="318071"/>
            <a:ext cx="6325148" cy="2377646"/>
          </a:xfrm>
          <a:prstGeom prst="rect">
            <a:avLst/>
          </a:prstGeom>
        </p:spPr>
      </p:pic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24F367E1-2E2C-79C3-C0C3-F0EACA275B5C}"/>
              </a:ext>
            </a:extLst>
          </p:cNvPr>
          <p:cNvSpPr txBox="1"/>
          <p:nvPr/>
        </p:nvSpPr>
        <p:spPr>
          <a:xfrm>
            <a:off x="3664091" y="3177695"/>
            <a:ext cx="4863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การทดลอง 1.4</a:t>
            </a:r>
          </a:p>
          <a:p>
            <a:pPr algn="ctr"/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เช็คโฟลเดอร์ที่ได้จากทำสำเนาแล้วเข้าโฟลเดอร์</a:t>
            </a:r>
          </a:p>
        </p:txBody>
      </p:sp>
    </p:spTree>
    <p:extLst>
      <p:ext uri="{BB962C8B-B14F-4D97-AF65-F5344CB8AC3E}">
        <p14:creationId xmlns:p14="http://schemas.microsoft.com/office/powerpoint/2010/main" val="165787495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305</Words>
  <Application>Microsoft Office PowerPoint</Application>
  <PresentationFormat>แบบจอกว้าง</PresentationFormat>
  <Paragraphs>49</Paragraphs>
  <Slides>21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21</vt:i4>
      </vt:variant>
    </vt:vector>
  </HeadingPairs>
  <TitlesOfParts>
    <vt:vector size="26" baseType="lpstr">
      <vt:lpstr>Angsana New</vt:lpstr>
      <vt:lpstr>Arial</vt:lpstr>
      <vt:lpstr>Calibri</vt:lpstr>
      <vt:lpstr>Calibri Light</vt:lpstr>
      <vt:lpstr>ธีมของ Office</vt:lpstr>
      <vt:lpstr>สรุปผลการทดลอง week 9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Sub Gamer</dc:creator>
  <cp:lastModifiedBy>Sub Gamer</cp:lastModifiedBy>
  <cp:revision>5</cp:revision>
  <dcterms:created xsi:type="dcterms:W3CDTF">2022-10-05T07:20:17Z</dcterms:created>
  <dcterms:modified xsi:type="dcterms:W3CDTF">2022-10-05T11:46:19Z</dcterms:modified>
</cp:coreProperties>
</file>