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JASMEEN. S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REGISTER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: 2213391036290/E819C13E70110359AD740E04A668A8FD</a:t>
            </a:r>
            <a:endParaRPr lang="en-IN" b="1" dirty="0"/>
          </a:p>
          <a:p>
            <a:endParaRPr lang="en-GB" b="1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dirty="0"/>
              <a:t>:</a:t>
            </a:r>
            <a:r>
              <a:rPr lang="en-GB" b="1" dirty="0"/>
              <a:t>BCOM GENERAL 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dirty="0"/>
              <a:t> : Queen Mary’s College </a:t>
            </a:r>
            <a:endParaRPr lang="en-US" b="1" dirty="0"/>
          </a:p>
          <a:p>
            <a:r>
              <a:rPr lang="en-US" b="1" dirty="0"/>
              <a:t>           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JASMEEN.S jasmeen. S</cp:lastModifiedBy>
  <cp:revision>20</cp:revision>
  <dcterms:created xsi:type="dcterms:W3CDTF">2024-03-29T15:07:22Z</dcterms:created>
  <dcterms:modified xsi:type="dcterms:W3CDTF">2024-09-11T12:40:57Z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