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Linear regression</a:t>
            </a:r>
            <a:r>
              <a:rPr lang="en-US" sz="2000" dirty="0">
                <a:solidFill>
                  <a:srgbClr val="E7E6E6"/>
                </a:solidFill>
              </a:rPr>
              <a:t> is a </a:t>
            </a:r>
            <a:r>
              <a:rPr lang="en-US" sz="2000" b="1" dirty="0">
                <a:solidFill>
                  <a:srgbClr val="E7E6E6"/>
                </a:solidFill>
              </a:rPr>
              <a:t>linear</a:t>
            </a:r>
            <a:r>
              <a:rPr lang="en-US" sz="2000" dirty="0">
                <a:solidFill>
                  <a:srgbClr val="E7E6E6"/>
                </a:solidFill>
              </a:rPr>
              <a:t> approach to modeling the relationship between dependent variable and one or more independent variables.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18729" y="2777209"/>
            <a:ext cx="4572000" cy="3112603"/>
            <a:chOff x="6418729" y="2777209"/>
            <a:chExt cx="4572000" cy="3112603"/>
          </a:xfrm>
        </p:grpSpPr>
        <p:sp>
          <p:nvSpPr>
            <p:cNvPr id="3" name="Rounded Rectangle 2"/>
            <p:cNvSpPr/>
            <p:nvPr/>
          </p:nvSpPr>
          <p:spPr>
            <a:xfrm>
              <a:off x="6418729" y="2777209"/>
              <a:ext cx="4572000" cy="311260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55" y="2966789"/>
              <a:ext cx="4131147" cy="273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Types of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3411023" y="3526740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219" y="1726790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Simple Linear Regression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3402" y="1722966"/>
            <a:ext cx="5709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Multiple </a:t>
            </a:r>
            <a:r>
              <a:rPr lang="en-US" sz="36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6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01" y="2619659"/>
            <a:ext cx="4341197" cy="3112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3" name="Group 12"/>
          <p:cNvGrpSpPr/>
          <p:nvPr/>
        </p:nvGrpSpPr>
        <p:grpSpPr>
          <a:xfrm>
            <a:off x="788032" y="2619660"/>
            <a:ext cx="4572000" cy="3112603"/>
            <a:chOff x="6418729" y="2777209"/>
            <a:chExt cx="4572000" cy="3112603"/>
          </a:xfrm>
        </p:grpSpPr>
        <p:sp>
          <p:nvSpPr>
            <p:cNvPr id="17" name="Rounded Rectangle 16"/>
            <p:cNvSpPr/>
            <p:nvPr/>
          </p:nvSpPr>
          <p:spPr>
            <a:xfrm>
              <a:off x="6418729" y="2777209"/>
              <a:ext cx="4572000" cy="311260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55" y="2966789"/>
              <a:ext cx="4131147" cy="273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04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Simple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143017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Simple linear regression</a:t>
            </a:r>
            <a:r>
              <a:rPr lang="en-US" sz="1950" dirty="0">
                <a:solidFill>
                  <a:srgbClr val="E7E6E6"/>
                </a:solidFill>
              </a:rPr>
              <a:t> is a </a:t>
            </a:r>
            <a:r>
              <a:rPr lang="en-US" sz="1950" b="1" dirty="0">
                <a:solidFill>
                  <a:srgbClr val="E7E6E6"/>
                </a:solidFill>
              </a:rPr>
              <a:t>regression model</a:t>
            </a:r>
            <a:r>
              <a:rPr lang="en-US" sz="1950" dirty="0">
                <a:solidFill>
                  <a:srgbClr val="E7E6E6"/>
                </a:solidFill>
              </a:rPr>
              <a:t> that estimates the relationship between one independent variable and one dependent variable using a straight line. Both variables should be quantitative.</a:t>
            </a:r>
          </a:p>
          <a:p>
            <a:pPr algn="ctr"/>
            <a:endParaRPr lang="en-US" sz="195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y = mx + c</a:t>
            </a:r>
            <a:endParaRPr lang="en-IN" sz="195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3" y="2976282"/>
            <a:ext cx="4159623" cy="31197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340430" y="1589312"/>
            <a:ext cx="7511140" cy="900001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378961" y="1854263"/>
                <a:ext cx="526919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sklearn.linear_model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LinearRegression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9540"/>
            <a:ext cx="7511140" cy="900001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423889" y="2949822"/>
                <a:ext cx="3332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LinearRegression</a:t>
                </a:r>
                <a:r>
                  <a:rPr lang="en-IN" sz="2000" dirty="0"/>
                  <a:t>()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806033"/>
            <a:ext cx="7511140" cy="900001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4890" y="4065315"/>
                <a:ext cx="31790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906261"/>
            <a:ext cx="7511140" cy="900001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76" y="5175241"/>
                <a:ext cx="37239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ICS</cp:lastModifiedBy>
  <cp:revision>59</cp:revision>
  <dcterms:created xsi:type="dcterms:W3CDTF">2020-08-25T14:04:51Z</dcterms:created>
  <dcterms:modified xsi:type="dcterms:W3CDTF">2022-05-10T07:15:14Z</dcterms:modified>
</cp:coreProperties>
</file>