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F7DA-4706-4004-918B-15664B6BFE41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2026-F8F4-47A0-9C97-21AEADDCA938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C27-048C-46DC-9FA9-910CACE67B36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5D04-060D-4534-B3D2-1E97932D042B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258B-DDAB-4839-9313-69EC072299D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93D0-CD94-46DF-8B91-A327958670FD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4353-9B84-42AE-A7AC-9F1D040BF6D9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A178-7CDE-4D06-8560-DFB18F6D90F6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7E6E-AA15-43C0-B773-CEF243130E32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AA54-6BA2-4E56-80D2-AED471AFF83E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2150-E1C4-4658-9B3D-98D5D4F54D46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DB0A-CDF9-48DB-8F7A-13B3AAAD95D4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D3CD-6893-453C-B637-1D1BFE8E726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528616" cy="14453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WORKING WITH EXTERNAL</a:t>
            </a:r>
            <a:br>
              <a:rPr lang="en-US" sz="3200" dirty="0" smtClean="0"/>
            </a:br>
            <a:r>
              <a:rPr lang="en-US" sz="3200" dirty="0" smtClean="0"/>
              <a:t>FILES IN PYTHON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 smtClean="0"/>
              <a:t>BY MR JASTIN MANYA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353" y="2474259"/>
            <a:ext cx="5862917" cy="2277323"/>
          </a:xfrm>
        </p:spPr>
        <p:txBody>
          <a:bodyPr>
            <a:normAutofit/>
          </a:bodyPr>
          <a:lstStyle/>
          <a:p>
            <a:r>
              <a:rPr lang="en-US" sz="2000" dirty="0"/>
              <a:t>Types of external data files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Working with .csv, .JSON, SQL and XML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Importing external data </a:t>
            </a:r>
            <a:r>
              <a:rPr lang="en-US" sz="2000" dirty="0" smtClean="0"/>
              <a:t>files.</a:t>
            </a:r>
          </a:p>
          <a:p>
            <a:r>
              <a:rPr lang="en-US" sz="2000" dirty="0" smtClean="0"/>
              <a:t>Traversing </a:t>
            </a:r>
            <a:r>
              <a:rPr lang="en-US" sz="2000" dirty="0"/>
              <a:t>through data in external </a:t>
            </a:r>
            <a:r>
              <a:rPr lang="en-US" sz="2000" dirty="0" smtClean="0"/>
              <a:t>files.</a:t>
            </a:r>
          </a:p>
          <a:p>
            <a:r>
              <a:rPr lang="en-US" sz="2000" dirty="0" smtClean="0"/>
              <a:t>Changing </a:t>
            </a:r>
            <a:r>
              <a:rPr lang="en-US" sz="2000" dirty="0"/>
              <a:t>data in external </a:t>
            </a:r>
            <a:r>
              <a:rPr lang="en-US" sz="2000" dirty="0" smtClean="0"/>
              <a:t>files.</a:t>
            </a:r>
          </a:p>
          <a:p>
            <a:r>
              <a:rPr lang="en-US" sz="2000" dirty="0" smtClean="0"/>
              <a:t>CRUD </a:t>
            </a:r>
            <a:r>
              <a:rPr lang="en-US" sz="2000" dirty="0"/>
              <a:t>functionality on external data files.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59567" y="1546395"/>
            <a:ext cx="342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3763" y="161365"/>
            <a:ext cx="450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All </a:t>
            </a:r>
            <a:r>
              <a:rPr lang="en-US" sz="3200" dirty="0" smtClean="0">
                <a:solidFill>
                  <a:schemeClr val="accent2"/>
                </a:solidFill>
              </a:rPr>
              <a:t>Learning </a:t>
            </a:r>
            <a:r>
              <a:rPr lang="en-US" sz="3200" dirty="0">
                <a:solidFill>
                  <a:schemeClr val="accent2"/>
                </a:solidFill>
              </a:rPr>
              <a:t>and no play makes Jack a dull boy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584"/>
            <a:ext cx="4607859" cy="2998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03" y="1238584"/>
            <a:ext cx="4638697" cy="29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WORKING WITH EXTERNAL FILES IN PYTHON</vt:lpstr>
      <vt:lpstr>INTRODUCTION</vt:lpstr>
      <vt:lpstr>PowerPoint Presentation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2022-03-27T11:12:04Z</dcterms:modified>
</cp:coreProperties>
</file>