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635"/>
    <a:srgbClr val="9EFF29"/>
    <a:srgbClr val="C80064"/>
    <a:srgbClr val="C33A1F"/>
    <a:srgbClr val="0000CC"/>
    <a:srgbClr val="FF2549"/>
    <a:srgbClr val="007033"/>
    <a:srgbClr val="D6370C"/>
    <a:srgbClr val="1D3A00"/>
    <a:srgbClr val="FF85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14" y="59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7703" y="1784556"/>
            <a:ext cx="8229600" cy="1688688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0328" y="3694468"/>
            <a:ext cx="8229600" cy="678426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947" y="224337"/>
            <a:ext cx="8259098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312606"/>
            <a:ext cx="8246070" cy="3465870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2106" y="406537"/>
            <a:ext cx="6283782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9238" y="1268361"/>
            <a:ext cx="6304935" cy="3420136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692" y="271648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1655517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2127914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2" y="1655517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2" y="2127914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1949" y="1895168"/>
            <a:ext cx="8192728" cy="1445337"/>
          </a:xfrm>
        </p:spPr>
        <p:txBody>
          <a:bodyPr>
            <a:normAutofit/>
          </a:bodyPr>
          <a:lstStyle/>
          <a:p>
            <a:r>
              <a:rPr lang="en-US" smtClean="0"/>
              <a:t>WORKING WITH EXTERNAL</a:t>
            </a:r>
            <a:br>
              <a:rPr lang="en-US" smtClean="0"/>
            </a:br>
            <a:r>
              <a:rPr lang="en-US" smtClean="0"/>
              <a:t>FILES IN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4575" y="3753458"/>
            <a:ext cx="8192728" cy="73004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Effective Presentations</a:t>
            </a:r>
          </a:p>
          <a:p>
            <a:r>
              <a:rPr lang="en-US" dirty="0"/>
              <a:t>Using Awesome Backgrounds</a:t>
            </a:r>
          </a:p>
          <a:p>
            <a:r>
              <a:rPr lang="en-US" dirty="0"/>
              <a:t>Engage your Audience</a:t>
            </a:r>
          </a:p>
          <a:p>
            <a:r>
              <a:rPr lang="en-US" dirty="0"/>
              <a:t>Capture Audience Attention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Effective Presentations</a:t>
            </a:r>
          </a:p>
          <a:p>
            <a:r>
              <a:rPr lang="en-US" dirty="0"/>
              <a:t>Using Awesome Backgrounds</a:t>
            </a:r>
          </a:p>
          <a:p>
            <a:r>
              <a:rPr lang="en-US" dirty="0"/>
              <a:t>Engage your Audience</a:t>
            </a:r>
          </a:p>
          <a:p>
            <a:r>
              <a:rPr lang="en-US" dirty="0"/>
              <a:t>Capture Audience Attention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Product 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Product B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ebsites\free-power-point-templates\2012\logo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</Words>
  <Application>Microsoft Office PowerPoint</Application>
  <PresentationFormat>On-screen Show (16:9)</PresentationFormat>
  <Paragraphs>21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WORKING WITH EXTERNAL FILES IN PYTHON</vt:lpstr>
      <vt:lpstr>Slide Title</vt:lpstr>
      <vt:lpstr>Slide Title</vt:lpstr>
      <vt:lpstr>Slide Title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2022-03-27T08:09:41Z</dcterms:modified>
</cp:coreProperties>
</file>