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30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3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99282-B0CE-45E6-9425-477F1EAF647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30E1C-B630-41AB-A05D-B97883E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D660-65FA-B0B1-0DC2-7FB10A2CA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CF23-5938-20B0-4173-968FEFE6A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E0D7D-BEA5-4365-C4E0-39AD1B49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" y="174811"/>
            <a:ext cx="9027413" cy="62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9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Barkle IV</dc:creator>
  <cp:lastModifiedBy>john Barkle IV</cp:lastModifiedBy>
  <cp:revision>1</cp:revision>
  <dcterms:created xsi:type="dcterms:W3CDTF">2025-08-18T00:42:21Z</dcterms:created>
  <dcterms:modified xsi:type="dcterms:W3CDTF">2025-08-18T00:44:24Z</dcterms:modified>
</cp:coreProperties>
</file>