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6" r:id="rId6"/>
    <p:sldId id="277" r:id="rId7"/>
    <p:sldId id="278" r:id="rId8"/>
    <p:sldId id="280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4" d="100"/>
          <a:sy n="64" d="100"/>
        </p:scale>
        <p:origin x="748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979" y="3429000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SMART GROCERY SYTEM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 of Group </a:t>
            </a:r>
            <a:r>
              <a:rPr lang="en-US" sz="4000" dirty="0" err="1">
                <a:solidFill>
                  <a:schemeClr val="accent4"/>
                </a:solidFill>
              </a:rPr>
              <a:t>i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Jiban-</a:t>
            </a:r>
            <a:r>
              <a:rPr lang="en-US" sz="4000" dirty="0" err="1">
                <a:solidFill>
                  <a:schemeClr val="accent4"/>
                </a:solidFill>
              </a:rPr>
              <a:t>Ul</a:t>
            </a:r>
            <a:r>
              <a:rPr lang="en-US" sz="4000" dirty="0">
                <a:solidFill>
                  <a:schemeClr val="accent4"/>
                </a:solidFill>
              </a:rPr>
              <a:t> Azam Chowdhury </a:t>
            </a:r>
            <a:r>
              <a:rPr lang="en-US" sz="4000" dirty="0" err="1">
                <a:solidFill>
                  <a:schemeClr val="accent4"/>
                </a:solidFill>
              </a:rPr>
              <a:t>Shafin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255" y="646162"/>
            <a:ext cx="1712493" cy="1774402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37135" y="52774"/>
            <a:ext cx="1917730" cy="1770743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65989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 Description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SOLUTION 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      ARDUINO UNO </a:t>
            </a:r>
            <a:r>
              <a:rPr lang="en-US" sz="1600" dirty="0" err="1"/>
              <a:t>WiFi</a:t>
            </a:r>
            <a:r>
              <a:rPr lang="en-US" sz="1600" dirty="0"/>
              <a:t>, RASPBERRY 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PROBLEM 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PROBLEM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653883"/>
            <a:ext cx="149371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LISTING,BUYING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REQUIRED COMPONENTS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8078" y="258325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653639" y="2793054"/>
            <a:ext cx="170598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4223" y="3478998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Trying to find a problem of our daily life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thatcan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be solved </a:t>
            </a:r>
            <a:r>
              <a:rPr 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using IoT</a:t>
            </a:r>
          </a:p>
          <a:p>
            <a:pPr algn="ctr">
              <a:lnSpc>
                <a:spcPts val="1900"/>
              </a:lnSpc>
            </a:pPr>
            <a:endParaRPr lang="en-US" b="1" dirty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b="1" dirty="0">
                <a:solidFill>
                  <a:srgbClr val="FF0000"/>
                </a:solidFill>
                <a:cs typeface="Segoe UI" panose="020B0502040204020203" pitchFamily="34" charset="0"/>
              </a:rPr>
              <a:t>Grocery Problem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Analysing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the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possibilityof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solving the problem using Arduino uno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wifi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Rev 2 and Raspberry Pi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7822" y="3478998"/>
            <a:ext cx="1752042" cy="192899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-LOAD CELL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-LOAD CELL SENSOR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-TEMPARATURE SENSOR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-LCD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-ARDUINO UNO WIFI REV2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-RASPBERRY 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06407" y="2758159"/>
            <a:ext cx="1752042" cy="26541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Writing the code for</a:t>
            </a:r>
          </a:p>
          <a:p>
            <a:pPr marL="342900" indent="-342900" algn="ctr">
              <a:lnSpc>
                <a:spcPts val="19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1</a:t>
            </a:r>
            <a:r>
              <a:rPr lang="en-US" sz="1400" baseline="30000" dirty="0">
                <a:solidFill>
                  <a:schemeClr val="bg1"/>
                </a:solidFill>
                <a:cs typeface="Segoe UI" panose="020B0502040204020203" pitchFamily="34" charset="0"/>
              </a:rPr>
              <a:t>st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Arduino to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read+send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the data and setup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wifi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&amp; MQTT connection</a:t>
            </a:r>
          </a:p>
          <a:p>
            <a:pPr marL="342900" indent="-342900" algn="ctr">
              <a:lnSpc>
                <a:spcPts val="19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Raspberry Pi to act 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MqTT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BROKER</a:t>
            </a:r>
          </a:p>
          <a:p>
            <a:pPr marL="342900" indent="-342900" algn="ctr">
              <a:lnSpc>
                <a:spcPts val="1900"/>
              </a:lnSpc>
              <a:buAutoNum type="arabicPeriod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3. 2</a:t>
            </a:r>
            <a:r>
              <a:rPr lang="en-US" sz="1400" baseline="30000" dirty="0">
                <a:solidFill>
                  <a:schemeClr val="bg1"/>
                </a:solidFill>
                <a:cs typeface="Segoe UI" panose="020B0502040204020203" pitchFamily="34" charset="0"/>
              </a:rPr>
              <a:t>ND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Arduino to receive the data and print in LCD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255604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Implementing code and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acievieng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desired target</a:t>
            </a: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Subscribing from mobile via app and testing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4" y="2142299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66292" y="2121797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082756" y="3722563"/>
            <a:ext cx="663679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8922543" y="1901582"/>
            <a:ext cx="12700" cy="3641962"/>
          </a:xfrm>
          <a:prstGeom prst="bentConnector3">
            <a:avLst>
              <a:gd name="adj1" fmla="val 1878268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Load Cell + sensor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Temparature</a:t>
            </a:r>
            <a:r>
              <a:rPr lang="en-US" sz="1600" dirty="0">
                <a:solidFill>
                  <a:schemeClr val="bg1"/>
                </a:solidFill>
              </a:rPr>
              <a:t> Sensor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en-US" sz="1600" baseline="30000" dirty="0">
                <a:solidFill>
                  <a:schemeClr val="bg1"/>
                </a:solidFill>
              </a:rPr>
              <a:t>st</a:t>
            </a:r>
            <a:r>
              <a:rPr lang="en-US" sz="1600" dirty="0">
                <a:solidFill>
                  <a:schemeClr val="bg1"/>
                </a:solidFill>
              </a:rPr>
              <a:t> Arduino Uno </a:t>
            </a:r>
            <a:r>
              <a:rPr lang="en-US" sz="1600" dirty="0" err="1">
                <a:solidFill>
                  <a:schemeClr val="bg1"/>
                </a:solidFill>
              </a:rPr>
              <a:t>WiFi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Raspberry Pi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655361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Arduino Uno WiFi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MQTT APP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Acts as MQTT Broker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228703" y="4631549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Read,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analzye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send data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Receive data,  send to LCD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626852" y="5609877"/>
            <a:ext cx="151977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err="1">
                <a:cs typeface="Segoe UI" panose="020B0502040204020203" pitchFamily="34" charset="0"/>
              </a:rPr>
              <a:t>Eg.</a:t>
            </a:r>
            <a:r>
              <a:rPr lang="en-US" sz="1400" dirty="0">
                <a:cs typeface="Segoe UI" panose="020B0502040204020203" pitchFamily="34" charset="0"/>
              </a:rPr>
              <a:t> IoT MQTT </a:t>
            </a:r>
            <a:r>
              <a:rPr lang="en-US" sz="1400" dirty="0" err="1">
                <a:cs typeface="Segoe UI" panose="020B0502040204020203" pitchFamily="34" charset="0"/>
              </a:rPr>
              <a:t>PANEmonitoringL</a:t>
            </a:r>
            <a:r>
              <a:rPr lang="en-US" sz="1400" dirty="0">
                <a:cs typeface="Segoe UI" panose="020B0502040204020203" pitchFamily="34" charset="0"/>
              </a:rPr>
              <a:t> For Data getting notification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138908" y="2466657"/>
            <a:ext cx="1476374" cy="2267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b="1" spc="15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HX711</a:t>
            </a:r>
            <a:r>
              <a:rPr lang="en-US" sz="1400" b="1" spc="15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400" spc="15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Cell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751680"/>
            <a:ext cx="1348582" cy="2267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spc="15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DHT11 Sensor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A0751-2D65-F430-AFA2-CE99B567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48887" y="249737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  <a:endParaRPr lang="en-US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69F9A5-0DE8-1370-69E1-E74357D12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1536" y="2344338"/>
            <a:ext cx="234463" cy="302866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51FB3D-C345-414B-9060-A96A5BF96161}"/>
              </a:ext>
            </a:extLst>
          </p:cNvPr>
          <p:cNvSpPr txBox="1"/>
          <p:nvPr/>
        </p:nvSpPr>
        <p:spPr>
          <a:xfrm>
            <a:off x="10736968" y="4137294"/>
            <a:ext cx="1299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I2C LCD Prints Data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19052" y="522898"/>
            <a:ext cx="387294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 &amp; Result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9060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912594" y="1965124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Overview: Project Title: Smart Kitchen Inventory System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66090" y="101820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Objective: To monitor the temperature and weight of kitchen items using an IoT-based solution..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8049469" y="1930727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Published weight and temperature data to MQTT broker.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Future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Plan:enable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buying product from online on itself upon notification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Enabled real-time data monitoring and notifications on a mobile app.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655174" y="4726429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Successfully monitored and displayed temperature on the LCD.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3207"/>
            <a:ext cx="9144000" cy="2991588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7200" b="1" dirty="0">
                <a:solidFill>
                  <a:schemeClr val="accent2">
                    <a:lumMod val="75000"/>
                  </a:schemeClr>
                </a:solidFill>
              </a:rPr>
              <a:t>Questions?</a:t>
            </a:r>
            <a:endParaRPr lang="en-US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690</TotalTime>
  <Words>304</Words>
  <Application>Microsoft Office PowerPoint</Application>
  <PresentationFormat>Widescreen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Roboto</vt:lpstr>
      <vt:lpstr>Segoe UI</vt:lpstr>
      <vt:lpstr>Segoe UI Light</vt:lpstr>
      <vt:lpstr>Office Theme</vt:lpstr>
      <vt:lpstr>SMART GROCERY SYTEM Presentation of Group i  Jiban-Ul Azam Chowdhury Shafin</vt:lpstr>
      <vt:lpstr>Project analysis slide 2</vt:lpstr>
      <vt:lpstr>Project analysis slide 3</vt:lpstr>
      <vt:lpstr>Project analysis slide 4</vt:lpstr>
      <vt:lpstr>Project analysis slide 6</vt:lpstr>
      <vt:lpstr>Thank You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bigboss ja</dc:creator>
  <cp:lastModifiedBy>bigboss ja</cp:lastModifiedBy>
  <cp:revision>1</cp:revision>
  <dcterms:created xsi:type="dcterms:W3CDTF">2024-07-01T14:43:10Z</dcterms:created>
  <dcterms:modified xsi:type="dcterms:W3CDTF">2024-07-02T02:13:45Z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