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C2ED1-DCB8-453C-BB95-3E4A36833F6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6C8E7-9330-4DED-905D-2CC78DF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D656-3685-81DD-324E-2CC186F2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D9D1-48D1-FEEC-5515-D6A303061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0F10-4AFD-867D-A784-534B60B3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1D45-7283-247D-8860-204C02D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61F1-389A-C5AF-7F7E-BD778718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6C1C-6CA7-B06F-99DA-91DAC503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C04C8-FC1D-5A14-01E5-B8FCFCE8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6E15-7B64-16FC-170C-9EBD312C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0C53-01D0-058F-AE68-D21F53FF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8794-6C74-635D-8164-755D7665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3D017-A318-60E8-2DED-CBD75BA48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40CA2-C2CA-382C-5C0C-A23E7BDEB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17D4-9369-0F28-6042-89D4F163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7120-B089-90FC-CD31-10539D44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22F7-13E0-EE9E-DBC9-59F6B1B2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9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81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8CB8-B64F-8736-24D8-7F0CCAD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2573-BEC6-8514-BB05-AE4B4568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F44B-86AA-8D7C-8D15-539662C7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E5B6-3ED9-177C-A891-4BD9694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07A1-1615-9885-B548-1772AB6C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133B-C0C8-AE05-C36C-D66C809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1E607-33B4-86A7-D700-2505CE09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187D-7A62-9932-8097-8D0AF194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298F-85BF-3899-D5D5-647182D0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F14C6-A082-A0CA-AF7E-7E442DF2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104B-4589-F8B2-0E4D-8611E06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EB71-50EA-35DB-EC84-1706C66FD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D948-0347-1192-CFE0-3BEE85DA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20FD-8DA4-E12A-6593-A228AB8D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C0F1-B857-90B7-BDB7-B524CAD5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80DA-E635-569F-68F8-C2F17071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D3EB-45B4-EC96-A641-1E3B6B0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298D2-92B8-F205-6EE0-F7398F91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08610-09BA-20FB-96A7-0609BBBE9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B8255-D24D-9EEA-5D4D-BDD633C64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D314C-CE41-53B4-8E7A-A08D8353D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27C3B-CBF1-6844-6338-B7F61A49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7424D-F683-8854-4F2A-0272A40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D3B3E-A029-B161-D6B6-9874AF37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9D4-D357-FD83-B0F9-50CF177A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B4736-9EBB-9713-2C0A-CD53D6E3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16A5A-C621-6C72-F4D0-69FEC17D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FABB-5B20-EFDB-F355-414C85D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A322E-1031-4231-D504-B271487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E3CB5-F3AC-3DCF-53D5-822D4A48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BC3D-9236-CB41-2815-42B43955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1E74-81A4-337D-E7AE-F5CAE060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8430-89D9-0F2B-13D5-30F8A1CF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E2743-7278-EE09-BE21-6EEBCE52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DB2F0-FEB3-5F2E-4CC0-C4CA4908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3EC0-AC51-BCAC-1DD9-269CA8B2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5C7A-E14D-A901-D448-1FF8EDC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3865-5D53-A604-08B7-5ECF7DD9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C8985-7BD4-E605-78FE-00B7A1A85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43DFA-CEA2-D7C1-20AE-4CB9E94F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2370-A92D-307B-7550-EC2A3012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BFBB5-4ADF-A158-9469-D38970D8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E83-81F0-38C2-A93D-1147FCA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C9B1B-3A08-F17C-132B-F9306977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7F05-B5E8-A573-761B-E776F0834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FC4D-4329-0307-A851-940766774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F8D7-3693-4E3B-AC0B-4043EEBFC7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3860-8C8A-1466-364D-0840F942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F912-0369-187D-E458-CE2FEE2F6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BD7F-339F-4CA7-9C01-C931EBB2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924" y="1066569"/>
            <a:ext cx="6356152" cy="1187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FPGA Audio Synthesizer</a:t>
            </a:r>
            <a:endParaRPr lang="en-US" sz="3708" dirty="0"/>
          </a:p>
        </p:txBody>
      </p:sp>
      <p:sp>
        <p:nvSpPr>
          <p:cNvPr id="4" name="Text 1"/>
          <p:cNvSpPr/>
          <p:nvPr/>
        </p:nvSpPr>
        <p:spPr>
          <a:xfrm>
            <a:off x="631924" y="2188718"/>
            <a:ext cx="6356152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basic digital audio synthesizer implemented on a Nexys A7 FPGA board. The system generates square wave tones through PWM based on 16 slide switch inputs.</a:t>
            </a:r>
            <a:endParaRPr lang="en-US" sz="141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B553F-233C-3C0C-888D-DDAA73D0694A}"/>
              </a:ext>
            </a:extLst>
          </p:cNvPr>
          <p:cNvSpPr txBox="1"/>
          <p:nvPr/>
        </p:nvSpPr>
        <p:spPr>
          <a:xfrm>
            <a:off x="631924" y="3889905"/>
            <a:ext cx="50822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Jiban-Ul Azam Chowdhury Shafin</a:t>
            </a:r>
          </a:p>
          <a:p>
            <a:endParaRPr lang="en-US" sz="2000" b="1" dirty="0"/>
          </a:p>
          <a:p>
            <a:r>
              <a:rPr lang="en-US" sz="2000" b="1" dirty="0"/>
              <a:t>Submitted to: Prof. Dr.-Ing. Ali Hayek</a:t>
            </a:r>
          </a:p>
          <a:p>
            <a:endParaRPr lang="en-US" sz="2000" b="1" dirty="0"/>
          </a:p>
          <a:p>
            <a:r>
              <a:rPr lang="en-US" sz="2000" b="1" dirty="0"/>
              <a:t>Electronic Engineering, Hochschule Hamm-LIPPSTADT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697A2-A643-8A0B-AB55-73D89619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0" y="1820903"/>
            <a:ext cx="11674549" cy="30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0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924" y="798513"/>
            <a:ext cx="4751288" cy="593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Management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835025" y="1663204"/>
            <a:ext cx="25400" cy="4396283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012726" y="1853605"/>
            <a:ext cx="541635" cy="2540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31924" y="1663204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98" y="1688158"/>
            <a:ext cx="285056" cy="35629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737718" y="1725216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Block Diagram Design</a:t>
            </a:r>
            <a:endParaRPr lang="en-US" sz="1833" dirty="0"/>
          </a:p>
        </p:txBody>
      </p:sp>
      <p:sp>
        <p:nvSpPr>
          <p:cNvPr id="9" name="Text 5"/>
          <p:cNvSpPr/>
          <p:nvPr/>
        </p:nvSpPr>
        <p:spPr>
          <a:xfrm>
            <a:off x="1737718" y="2130326"/>
            <a:ext cx="5250358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Created functional block diagram to visualize system components</a:t>
            </a:r>
            <a:endParaRPr lang="en-US" sz="1417" dirty="0"/>
          </a:p>
        </p:txBody>
      </p:sp>
      <p:sp>
        <p:nvSpPr>
          <p:cNvPr id="10" name="Shape 6"/>
          <p:cNvSpPr/>
          <p:nvPr/>
        </p:nvSpPr>
        <p:spPr>
          <a:xfrm>
            <a:off x="1012726" y="3259633"/>
            <a:ext cx="541635" cy="2540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1" name="Shape 7"/>
          <p:cNvSpPr/>
          <p:nvPr/>
        </p:nvSpPr>
        <p:spPr>
          <a:xfrm>
            <a:off x="631924" y="3069232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98" y="3094187"/>
            <a:ext cx="285056" cy="35629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737718" y="3131244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VHDL Development</a:t>
            </a:r>
            <a:endParaRPr lang="en-US" sz="1833" dirty="0"/>
          </a:p>
        </p:txBody>
      </p:sp>
      <p:sp>
        <p:nvSpPr>
          <p:cNvPr id="14" name="Text 9"/>
          <p:cNvSpPr/>
          <p:nvPr/>
        </p:nvSpPr>
        <p:spPr>
          <a:xfrm>
            <a:off x="1737718" y="3536355"/>
            <a:ext cx="5250358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Implemented synthesizer logic in VHDL</a:t>
            </a:r>
            <a:endParaRPr lang="en-US" sz="1417" dirty="0"/>
          </a:p>
        </p:txBody>
      </p:sp>
      <p:sp>
        <p:nvSpPr>
          <p:cNvPr id="15" name="Shape 10"/>
          <p:cNvSpPr/>
          <p:nvPr/>
        </p:nvSpPr>
        <p:spPr>
          <a:xfrm>
            <a:off x="1012726" y="4376738"/>
            <a:ext cx="541635" cy="2540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6" name="Shape 11"/>
          <p:cNvSpPr/>
          <p:nvPr/>
        </p:nvSpPr>
        <p:spPr>
          <a:xfrm>
            <a:off x="631924" y="4186337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98" y="4211291"/>
            <a:ext cx="285056" cy="35629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737718" y="4248349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Testing &amp; Simulation</a:t>
            </a:r>
            <a:endParaRPr lang="en-US" sz="1833" dirty="0"/>
          </a:p>
        </p:txBody>
      </p:sp>
      <p:sp>
        <p:nvSpPr>
          <p:cNvPr id="19" name="Text 13"/>
          <p:cNvSpPr/>
          <p:nvPr/>
        </p:nvSpPr>
        <p:spPr>
          <a:xfrm>
            <a:off x="1737718" y="4653458"/>
            <a:ext cx="5250358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Created testbench and validated with ModelSim</a:t>
            </a:r>
            <a:endParaRPr lang="en-US" sz="1417" dirty="0"/>
          </a:p>
        </p:txBody>
      </p:sp>
      <p:sp>
        <p:nvSpPr>
          <p:cNvPr id="20" name="Shape 14"/>
          <p:cNvSpPr/>
          <p:nvPr/>
        </p:nvSpPr>
        <p:spPr>
          <a:xfrm>
            <a:off x="1012726" y="5493842"/>
            <a:ext cx="541635" cy="2540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21" name="Shape 15"/>
          <p:cNvSpPr/>
          <p:nvPr/>
        </p:nvSpPr>
        <p:spPr>
          <a:xfrm>
            <a:off x="631924" y="5303441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98" y="5328395"/>
            <a:ext cx="285056" cy="356294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1737718" y="5365453"/>
            <a:ext cx="273377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Hardware Implementation</a:t>
            </a:r>
            <a:endParaRPr lang="en-US" sz="1833" dirty="0"/>
          </a:p>
        </p:txBody>
      </p:sp>
      <p:sp>
        <p:nvSpPr>
          <p:cNvPr id="24" name="Text 17"/>
          <p:cNvSpPr/>
          <p:nvPr/>
        </p:nvSpPr>
        <p:spPr>
          <a:xfrm>
            <a:off x="1737718" y="5770563"/>
            <a:ext cx="5250358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Synthesized and deployed to Nexys A7 FPGA board</a:t>
            </a:r>
            <a:endParaRPr lang="en-US" sz="141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6C50A-DEB4-B953-8B89-00C954C9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01" y="-10633"/>
            <a:ext cx="7550411" cy="65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4937-651E-7B7B-C5D7-21004AA1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05" y="170121"/>
            <a:ext cx="4966336" cy="65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C6AF12-1DDA-B934-F8B4-09B73BBC4DE1}"/>
              </a:ext>
            </a:extLst>
          </p:cNvPr>
          <p:cNvSpPr txBox="1"/>
          <p:nvPr/>
        </p:nvSpPr>
        <p:spPr>
          <a:xfrm>
            <a:off x="2908891" y="225920"/>
            <a:ext cx="6097772" cy="6088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708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</a:rPr>
              <a:t>Steps of Implementation</a:t>
            </a: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708" b="1" dirty="0">
              <a:solidFill>
                <a:srgbClr val="7068F4"/>
              </a:solidFill>
              <a:latin typeface="Barlow Bold" pitchFamily="34" charset="0"/>
              <a:ea typeface="Barlow Bold" pitchFamily="34" charset="-122"/>
            </a:endParaRP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708" b="1" dirty="0">
                <a:latin typeface="Barlow Bold" pitchFamily="34" charset="0"/>
                <a:ea typeface="Barlow Bold" pitchFamily="34" charset="-122"/>
              </a:rPr>
              <a:t>1. Implementation in VHDL </a:t>
            </a: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708" b="1" dirty="0">
              <a:latin typeface="Barlow Bold" pitchFamily="34" charset="0"/>
              <a:ea typeface="Barlow Bold" pitchFamily="34" charset="-122"/>
            </a:endParaRP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708" b="1" dirty="0">
                <a:latin typeface="Barlow Bold" pitchFamily="34" charset="0"/>
                <a:ea typeface="Barlow Bold" pitchFamily="34" charset="-122"/>
              </a:rPr>
              <a:t>2. Verification, Testbench</a:t>
            </a: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708" b="1" dirty="0">
              <a:solidFill>
                <a:schemeClr val="bg2">
                  <a:lumMod val="10000"/>
                </a:schemeClr>
              </a:solidFill>
              <a:latin typeface="Barlow Bold" pitchFamily="34" charset="0"/>
              <a:ea typeface="Barlow Bold" pitchFamily="34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708" b="1" i="0" u="none" strike="noStrike" kern="1200" cap="none" spc="0" normalizeH="0" baseline="0" noProof="0" dirty="0">
              <a:ln>
                <a:noFill/>
              </a:ln>
              <a:solidFill>
                <a:srgbClr val="7068F4"/>
              </a:solidFill>
              <a:effectLst/>
              <a:uLnTx/>
              <a:uFillTx/>
              <a:latin typeface="Barlow Bold" pitchFamily="34" charset="0"/>
              <a:ea typeface="Barlow Bold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708" b="1" dirty="0">
                <a:latin typeface="Barlow Bold" pitchFamily="34" charset="0"/>
                <a:ea typeface="Barlow Bold" pitchFamily="34" charset="-122"/>
              </a:rPr>
              <a:t>3. Schematic Design</a:t>
            </a:r>
          </a:p>
          <a:p>
            <a:pPr marL="571500" marR="0" lvl="0" indent="-57150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708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rlow Bold" pitchFamily="34" charset="0"/>
              <a:ea typeface="Barlow Bold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ts val="466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708" b="1" dirty="0">
                <a:latin typeface="Barlow Bold" pitchFamily="34" charset="0"/>
                <a:ea typeface="Barlow Bold" pitchFamily="34" charset="-122"/>
              </a:rPr>
              <a:t>4. PCB Design</a:t>
            </a:r>
            <a:endParaRPr kumimoji="0" lang="en-US" sz="3708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09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708E6-6FB3-6522-A9D3-43082AAD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261"/>
            <a:ext cx="11925869" cy="48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0B083F-3AAD-5C40-04F7-ED10920B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4" y="810033"/>
            <a:ext cx="11217613" cy="52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F674A8E-E53B-524F-72E8-1EB7A1182FD3}"/>
              </a:ext>
            </a:extLst>
          </p:cNvPr>
          <p:cNvSpPr/>
          <p:nvPr/>
        </p:nvSpPr>
        <p:spPr>
          <a:xfrm>
            <a:off x="631924" y="2599400"/>
            <a:ext cx="4897438" cy="593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</a:rPr>
              <a:t>Live Demonstration:</a:t>
            </a:r>
            <a:endParaRPr lang="en-US" sz="3708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A29DC-1154-AB6E-CAB6-B2A8E1774243}"/>
              </a:ext>
            </a:extLst>
          </p:cNvPr>
          <p:cNvSpPr txBox="1"/>
          <p:nvPr/>
        </p:nvSpPr>
        <p:spPr>
          <a:xfrm>
            <a:off x="5029196" y="2499708"/>
            <a:ext cx="6220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of FPGA Audio Synthesizer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84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120</Words>
  <Application>Microsoft Office PowerPoint</Application>
  <PresentationFormat>Widescreen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 Bold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bigboss ja</dc:creator>
  <cp:lastModifiedBy>bigboss ja</cp:lastModifiedBy>
  <cp:revision>3</cp:revision>
  <dcterms:created xsi:type="dcterms:W3CDTF">2025-06-14T21:32:23Z</dcterms:created>
  <dcterms:modified xsi:type="dcterms:W3CDTF">2025-06-25T23:27:38Z</dcterms:modified>
</cp:coreProperties>
</file>