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P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C9C009-535A-438E-A305-C24ACFBDC6E4}" type="datetimeFigureOut">
              <a:rPr lang="en-US" smtClean="0"/>
              <a:pPr/>
              <a:t>4/14/2018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2DEC0E-B8D5-455C-A3CA-8AC401013902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84" y="4071942"/>
            <a:ext cx="4429156" cy="814382"/>
          </a:xfrm>
        </p:spPr>
        <p:txBody>
          <a:bodyPr>
            <a:normAutofit/>
          </a:bodyPr>
          <a:lstStyle/>
          <a:p>
            <a:r>
              <a:rPr lang="en-PH" sz="1800" b="1" dirty="0" smtClean="0">
                <a:latin typeface="Century" pitchFamily="18" charset="0"/>
              </a:rPr>
              <a:t>JASTIN DEILE L. ORDA</a:t>
            </a:r>
            <a:endParaRPr lang="en-PH" sz="1800" b="1" dirty="0">
              <a:latin typeface="Century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8000" baseline="-25000" dirty="0" smtClean="0">
                <a:latin typeface="Century" pitchFamily="18" charset="0"/>
              </a:rPr>
              <a:t>STRUCTURES</a:t>
            </a:r>
            <a:endParaRPr lang="en-PH" sz="4400" baseline="-250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428604"/>
            <a:ext cx="7901014" cy="5591196"/>
          </a:xfrm>
        </p:spPr>
        <p:txBody>
          <a:bodyPr>
            <a:noAutofit/>
          </a:bodyPr>
          <a:lstStyle/>
          <a:p>
            <a:pPr lvl="0" fontAlgn="base"/>
            <a:r>
              <a:rPr lang="en-PH" sz="3200" dirty="0" smtClean="0">
                <a:latin typeface="Century" pitchFamily="18" charset="0"/>
              </a:rPr>
              <a:t>A </a:t>
            </a:r>
            <a:r>
              <a:rPr lang="en-PH" sz="3200" b="1" dirty="0" smtClean="0">
                <a:latin typeface="Century" pitchFamily="18" charset="0"/>
              </a:rPr>
              <a:t>structure </a:t>
            </a:r>
            <a:r>
              <a:rPr lang="en-PH" sz="3200" dirty="0" smtClean="0">
                <a:latin typeface="Century" pitchFamily="18" charset="0"/>
              </a:rPr>
              <a:t>is a group of elements which are of different type. Each of the elements is identified by its own identifier and they are called </a:t>
            </a:r>
            <a:r>
              <a:rPr lang="en-PH" sz="3200" b="1" dirty="0" smtClean="0">
                <a:latin typeface="Century" pitchFamily="18" charset="0"/>
              </a:rPr>
              <a:t>member</a:t>
            </a:r>
            <a:r>
              <a:rPr lang="en-PH" sz="3200" dirty="0" smtClean="0">
                <a:latin typeface="Century" pitchFamily="18" charset="0"/>
              </a:rPr>
              <a:t>.</a:t>
            </a:r>
          </a:p>
          <a:p>
            <a:pPr lvl="0" fontAlgn="base"/>
            <a:endParaRPr lang="en-PH" sz="3200" dirty="0" smtClean="0">
              <a:latin typeface="Century" pitchFamily="18" charset="0"/>
            </a:endParaRPr>
          </a:p>
          <a:p>
            <a:pPr lvl="0" fontAlgn="base"/>
            <a:r>
              <a:rPr lang="en-PH" sz="3200" dirty="0" smtClean="0">
                <a:latin typeface="Century" pitchFamily="18" charset="0"/>
              </a:rPr>
              <a:t>A </a:t>
            </a:r>
            <a:r>
              <a:rPr lang="en-PH" sz="3200" dirty="0" smtClean="0">
                <a:latin typeface="Century" pitchFamily="18" charset="0"/>
              </a:rPr>
              <a:t>structure can be thought of as an object without any member functions. The important property of structures is that the data in a structure can be a collection of data items of diverse types.</a:t>
            </a:r>
          </a:p>
          <a:p>
            <a:endParaRPr lang="en-PH" sz="32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500042"/>
            <a:ext cx="7972452" cy="5519758"/>
          </a:xfrm>
        </p:spPr>
        <p:txBody>
          <a:bodyPr>
            <a:noAutofit/>
          </a:bodyPr>
          <a:lstStyle/>
          <a:p>
            <a:r>
              <a:rPr lang="en-PH" sz="3600" dirty="0" smtClean="0">
                <a:latin typeface="Century" pitchFamily="18" charset="0"/>
              </a:rPr>
              <a:t>A structure variable can hold values just like any other variable can. A </a:t>
            </a:r>
            <a:r>
              <a:rPr lang="en-PH" sz="3600" b="1" dirty="0" smtClean="0">
                <a:latin typeface="Century" pitchFamily="18" charset="0"/>
              </a:rPr>
              <a:t>structure value </a:t>
            </a:r>
            <a:r>
              <a:rPr lang="en-PH" sz="3600" dirty="0" smtClean="0">
                <a:latin typeface="Century" pitchFamily="18" charset="0"/>
              </a:rPr>
              <a:t>is a collection of smaller values called </a:t>
            </a:r>
            <a:r>
              <a:rPr lang="en-PH" sz="3600" b="1" dirty="0" smtClean="0">
                <a:latin typeface="Century" pitchFamily="18" charset="0"/>
              </a:rPr>
              <a:t>member values</a:t>
            </a:r>
            <a:r>
              <a:rPr lang="en-PH" sz="3600" dirty="0" smtClean="0">
                <a:latin typeface="Century" pitchFamily="18" charset="0"/>
              </a:rPr>
              <a:t>.</a:t>
            </a:r>
          </a:p>
          <a:p>
            <a:endParaRPr lang="en-PH" sz="3600" dirty="0" smtClean="0">
              <a:latin typeface="Century" pitchFamily="18" charset="0"/>
            </a:endParaRPr>
          </a:p>
          <a:p>
            <a:r>
              <a:rPr lang="en-PH" sz="3600" dirty="0" smtClean="0">
                <a:latin typeface="Century" pitchFamily="18" charset="0"/>
              </a:rPr>
              <a:t>A structure data type is referred to as a </a:t>
            </a:r>
            <a:r>
              <a:rPr lang="en-PH" sz="3600" b="1" i="1" dirty="0" smtClean="0">
                <a:latin typeface="Century" pitchFamily="18" charset="0"/>
              </a:rPr>
              <a:t>record data type</a:t>
            </a:r>
            <a:r>
              <a:rPr lang="en-PH" sz="3600" dirty="0" smtClean="0">
                <a:latin typeface="Century" pitchFamily="18" charset="0"/>
              </a:rPr>
              <a:t> and the members are called </a:t>
            </a:r>
            <a:r>
              <a:rPr lang="en-PH" sz="3600" b="1" i="1" dirty="0" smtClean="0">
                <a:latin typeface="Century" pitchFamily="18" charset="0"/>
              </a:rPr>
              <a:t>fields</a:t>
            </a:r>
            <a:r>
              <a:rPr lang="en-PH" sz="3600" dirty="0" smtClean="0">
                <a:latin typeface="Century" pitchFamily="18" charset="0"/>
              </a:rPr>
              <a:t>.</a:t>
            </a:r>
            <a:endParaRPr lang="en-PH" sz="36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901014" cy="631844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Source Code:</a:t>
            </a:r>
            <a:endParaRPr lang="en-PH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1414" y="1447800"/>
            <a:ext cx="767837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5852" y="571481"/>
            <a:ext cx="6724673" cy="52625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786" y="1500174"/>
            <a:ext cx="7901014" cy="3665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775603"/>
            <a:ext cx="7772400" cy="191639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</TotalTime>
  <Words>113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STRUCTURES</vt:lpstr>
      <vt:lpstr>Slide 2</vt:lpstr>
      <vt:lpstr>Slide 3</vt:lpstr>
      <vt:lpstr>Source Code: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</dc:title>
  <dc:creator>Jas Orda</dc:creator>
  <cp:lastModifiedBy>Jas Orda</cp:lastModifiedBy>
  <cp:revision>3</cp:revision>
  <dcterms:created xsi:type="dcterms:W3CDTF">2018-04-13T19:20:06Z</dcterms:created>
  <dcterms:modified xsi:type="dcterms:W3CDTF">2018-04-13T20:11:08Z</dcterms:modified>
</cp:coreProperties>
</file>