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7C9F-AD5F-484A-9E75-6A7ED2991536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8EAE-C3BF-0643-BBEB-B810BFBA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7C9F-AD5F-484A-9E75-6A7ED2991536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8EAE-C3BF-0643-BBEB-B810BFBA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6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7C9F-AD5F-484A-9E75-6A7ED2991536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8EAE-C3BF-0643-BBEB-B810BFBA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2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7C9F-AD5F-484A-9E75-6A7ED2991536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8EAE-C3BF-0643-BBEB-B810BFBA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2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7C9F-AD5F-484A-9E75-6A7ED2991536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8EAE-C3BF-0643-BBEB-B810BFBA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5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7C9F-AD5F-484A-9E75-6A7ED2991536}" type="datetimeFigureOut">
              <a:rPr lang="en-US" smtClean="0"/>
              <a:t>5/11/14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8EAE-C3BF-0643-BBEB-B810BFBA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1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7C9F-AD5F-484A-9E75-6A7ED2991536}" type="datetimeFigureOut">
              <a:rPr lang="en-US" smtClean="0"/>
              <a:t>5/11/14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8EAE-C3BF-0643-BBEB-B810BFBA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7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7C9F-AD5F-484A-9E75-6A7ED2991536}" type="datetimeFigureOut">
              <a:rPr lang="en-US" smtClean="0"/>
              <a:t>5/11/14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8EAE-C3BF-0643-BBEB-B810BFBA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2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7C9F-AD5F-484A-9E75-6A7ED2991536}" type="datetimeFigureOut">
              <a:rPr lang="en-US" smtClean="0"/>
              <a:t>5/11/14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8EAE-C3BF-0643-BBEB-B810BFBA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5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7C9F-AD5F-484A-9E75-6A7ED2991536}" type="datetimeFigureOut">
              <a:rPr lang="en-US" smtClean="0"/>
              <a:t>5/11/14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8EAE-C3BF-0643-BBEB-B810BFBA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7C9F-AD5F-484A-9E75-6A7ED2991536}" type="datetimeFigureOut">
              <a:rPr lang="en-US" smtClean="0"/>
              <a:t>5/11/14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8EAE-C3BF-0643-BBEB-B810BFBA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7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97C9F-AD5F-484A-9E75-6A7ED2991536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38EAE-C3BF-0643-BBEB-B810BFBA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3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ThreadMap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Brittney Younger, Olga Cooper, Jennifer Stark</a:t>
            </a:r>
          </a:p>
          <a:p>
            <a:r>
              <a:rPr lang="en-US" dirty="0" smtClean="0"/>
              <a:t>Mentors: Bryan &amp; Anthony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1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isualization’s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2625" indent="-682625">
              <a:buFont typeface="+mj-lt"/>
              <a:buAutoNum type="arabicPeriod"/>
            </a:pPr>
            <a:r>
              <a:rPr lang="en-US" b="1" dirty="0" smtClean="0"/>
              <a:t>Audience:</a:t>
            </a:r>
            <a:r>
              <a:rPr lang="en-US" dirty="0" smtClean="0"/>
              <a:t> external to Thread</a:t>
            </a:r>
            <a:endParaRPr lang="en-US" dirty="0" smtClean="0"/>
          </a:p>
          <a:p>
            <a:pPr marL="682625" indent="-682625">
              <a:buFont typeface="+mj-lt"/>
              <a:buAutoNum type="arabicPeriod"/>
            </a:pPr>
            <a:r>
              <a:rPr lang="en-US" b="1" dirty="0" smtClean="0"/>
              <a:t>S</a:t>
            </a:r>
            <a:r>
              <a:rPr lang="en-US" b="1" dirty="0" smtClean="0"/>
              <a:t>tory:</a:t>
            </a:r>
            <a:r>
              <a:rPr lang="en-US" dirty="0" smtClean="0"/>
              <a:t> Weaving together neighborhoods and </a:t>
            </a:r>
            <a:r>
              <a:rPr lang="en-US" dirty="0" smtClean="0"/>
              <a:t>people in Baltimore. Growing a new social norm. Improving lives.</a:t>
            </a:r>
            <a:endParaRPr lang="en-US" dirty="0" smtClean="0"/>
          </a:p>
          <a:p>
            <a:pPr marL="682625" indent="-682625">
              <a:buFont typeface="+mj-lt"/>
              <a:buAutoNum type="arabicPeriod"/>
            </a:pPr>
            <a:r>
              <a:rPr lang="en-US" b="1" dirty="0" smtClean="0"/>
              <a:t>Why do they need to see the story?</a:t>
            </a:r>
            <a:r>
              <a:rPr lang="en-US" dirty="0" smtClean="0"/>
              <a:t> To be inspired to </a:t>
            </a:r>
            <a:r>
              <a:rPr lang="en-US" dirty="0" smtClean="0"/>
              <a:t>contribute </a:t>
            </a:r>
            <a:r>
              <a:rPr lang="en-US" dirty="0"/>
              <a:t>time, things, </a:t>
            </a:r>
            <a:r>
              <a:rPr lang="en-US" dirty="0" smtClean="0"/>
              <a:t>or money to Thread. To witness the breaking of barriers.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280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2625" indent="-682625">
              <a:buFont typeface="+mj-lt"/>
              <a:buAutoNum type="arabicPeriod"/>
            </a:pPr>
            <a:r>
              <a:rPr lang="en-US" b="1" dirty="0" smtClean="0"/>
              <a:t>Initial data: </a:t>
            </a:r>
            <a:r>
              <a:rPr lang="en-US" dirty="0" smtClean="0"/>
              <a:t>Excel sheets and Annual Reports </a:t>
            </a:r>
            <a:endParaRPr lang="en-US" dirty="0" smtClean="0"/>
          </a:p>
          <a:p>
            <a:pPr marL="682625" indent="-682625">
              <a:buFont typeface="+mj-lt"/>
              <a:buAutoNum type="arabicPeriod"/>
            </a:pPr>
            <a:r>
              <a:rPr lang="en-US" b="1" dirty="0" smtClean="0"/>
              <a:t>Added data</a:t>
            </a:r>
            <a:r>
              <a:rPr lang="en-US" b="1" dirty="0"/>
              <a:t>: </a:t>
            </a:r>
            <a:r>
              <a:rPr lang="en-US" dirty="0"/>
              <a:t>Strategic plan</a:t>
            </a:r>
            <a:r>
              <a:rPr lang="en-US" dirty="0" smtClean="0"/>
              <a:t>, conversations with staff, Thread logo, photographs, dummy .</a:t>
            </a:r>
            <a:r>
              <a:rPr lang="en-US" dirty="0" err="1" smtClean="0"/>
              <a:t>csv</a:t>
            </a:r>
            <a:r>
              <a:rPr lang="en-US" dirty="0" smtClean="0"/>
              <a:t> files</a:t>
            </a:r>
          </a:p>
          <a:p>
            <a:pPr marL="1082675" lvl="1" indent="-682625">
              <a:buFont typeface="+mj-lt"/>
              <a:buAutoNum type="arabicPeriod"/>
            </a:pPr>
            <a:r>
              <a:rPr lang="en-US" dirty="0" smtClean="0"/>
              <a:t>Thread/House</a:t>
            </a:r>
          </a:p>
          <a:p>
            <a:pPr marL="1082675" lvl="1" indent="-682625">
              <a:buFont typeface="+mj-lt"/>
              <a:buAutoNum type="arabicPeriod"/>
            </a:pPr>
            <a:r>
              <a:rPr lang="en-US" dirty="0" smtClean="0"/>
              <a:t>Categories &amp; subcategories</a:t>
            </a:r>
          </a:p>
          <a:p>
            <a:pPr marL="1082675" lvl="1" indent="-682625">
              <a:buFont typeface="+mj-lt"/>
              <a:buAutoNum type="arabicPeriod"/>
            </a:pPr>
            <a:r>
              <a:rPr lang="en-US" dirty="0" smtClean="0"/>
              <a:t>Location of event</a:t>
            </a:r>
          </a:p>
          <a:p>
            <a:pPr marL="1082675" lvl="1" indent="-682625">
              <a:buFont typeface="+mj-lt"/>
              <a:buAutoNum type="arabicPeriod"/>
            </a:pPr>
            <a:r>
              <a:rPr lang="en-US" dirty="0" smtClean="0"/>
              <a:t>Message</a:t>
            </a:r>
          </a:p>
          <a:p>
            <a:pPr marL="1082675" lvl="1" indent="-682625">
              <a:buFont typeface="+mj-lt"/>
              <a:buAutoNum type="arabicPeriod"/>
            </a:pPr>
            <a:r>
              <a:rPr lang="en-US" dirty="0" smtClean="0"/>
              <a:t>Images  </a:t>
            </a:r>
          </a:p>
          <a:p>
            <a:pPr marL="1082675" lvl="1" indent="-682625">
              <a:buFont typeface="+mj-lt"/>
              <a:buAutoNum type="arabicPeriod"/>
            </a:pPr>
            <a:r>
              <a:rPr lang="en-US" dirty="0" smtClean="0"/>
              <a:t>BNIA</a:t>
            </a:r>
            <a:endParaRPr lang="en-US" dirty="0" smtClean="0"/>
          </a:p>
          <a:p>
            <a:pPr marL="682625" indent="-682625">
              <a:buFont typeface="+mj-lt"/>
              <a:buAutoNum type="arabicPeriod"/>
            </a:pPr>
            <a:r>
              <a:rPr lang="en-US" b="1" dirty="0" smtClean="0"/>
              <a:t>Wish list: </a:t>
            </a:r>
            <a:r>
              <a:rPr lang="en-US" dirty="0" smtClean="0"/>
              <a:t>syncing with select parts of </a:t>
            </a:r>
            <a:r>
              <a:rPr lang="en-US" dirty="0"/>
              <a:t>v</a:t>
            </a:r>
            <a:r>
              <a:rPr lang="en-US" dirty="0" smtClean="0"/>
              <a:t>olunteer database, including images, Volunteer login/check-in app!?!?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280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2625" indent="-682625">
              <a:buFont typeface="+mj-lt"/>
              <a:buAutoNum type="arabicPeriod"/>
            </a:pPr>
            <a:r>
              <a:rPr lang="en-US" b="1" dirty="0" smtClean="0"/>
              <a:t>Started with: </a:t>
            </a:r>
            <a:r>
              <a:rPr lang="en-US" dirty="0" smtClean="0"/>
              <a:t>individual project ideas, interactive maps, IMP structure, how to visualize contributors and investors, and indicators of “success”… </a:t>
            </a:r>
            <a:endParaRPr lang="en-US" dirty="0" smtClean="0"/>
          </a:p>
          <a:p>
            <a:pPr marL="682625" indent="-682625">
              <a:buFont typeface="+mj-lt"/>
              <a:buAutoNum type="arabicPeriod"/>
            </a:pPr>
            <a:r>
              <a:rPr lang="en-US" b="1" dirty="0" smtClean="0"/>
              <a:t>Changed with: </a:t>
            </a:r>
            <a:r>
              <a:rPr lang="en-US" dirty="0" smtClean="0"/>
              <a:t>Focus on maps and volunteer-student </a:t>
            </a:r>
            <a:r>
              <a:rPr lang="en-US" dirty="0" smtClean="0"/>
              <a:t>relationships</a:t>
            </a:r>
            <a:endParaRPr lang="en-US" dirty="0" smtClean="0"/>
          </a:p>
          <a:p>
            <a:pPr marL="682625" indent="-682625">
              <a:buFont typeface="+mj-lt"/>
              <a:buAutoNum type="arabicPeriod"/>
            </a:pPr>
            <a:r>
              <a:rPr lang="en-US" b="1" dirty="0" smtClean="0"/>
              <a:t>Rationale </a:t>
            </a:r>
            <a:r>
              <a:rPr lang="en-US" b="1" dirty="0" smtClean="0"/>
              <a:t>behind the final prototype </a:t>
            </a:r>
            <a:r>
              <a:rPr lang="en-US" b="1" dirty="0" smtClean="0"/>
              <a:t>design: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dirty="0" smtClean="0"/>
              <a:t>ebranding of IMP to Thread: Woven Strong. Client strategic plan. Interactivity to reduce amount of information and encourage exploration.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280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Method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2359"/>
          </a:xfrm>
        </p:spPr>
        <p:txBody>
          <a:bodyPr>
            <a:normAutofit fontScale="77500" lnSpcReduction="20000"/>
          </a:bodyPr>
          <a:lstStyle/>
          <a:p>
            <a:pPr marL="682625" indent="-682625">
              <a:buFont typeface="+mj-lt"/>
              <a:buAutoNum type="arabicPeriod"/>
            </a:pPr>
            <a:r>
              <a:rPr lang="en-US" b="1" dirty="0" smtClean="0"/>
              <a:t>Type</a:t>
            </a:r>
            <a:r>
              <a:rPr lang="en-US" dirty="0" smtClean="0"/>
              <a:t>: </a:t>
            </a:r>
            <a:r>
              <a:rPr lang="en-US" dirty="0" smtClean="0"/>
              <a:t>Map to spatially explore Volunteer-Student relationship</a:t>
            </a:r>
            <a:endParaRPr lang="en-US" dirty="0" smtClean="0"/>
          </a:p>
          <a:p>
            <a:pPr marL="682625" indent="-682625">
              <a:buFont typeface="+mj-lt"/>
              <a:buAutoNum type="arabicPeriod"/>
            </a:pPr>
            <a:r>
              <a:rPr lang="en-US" b="1" dirty="0" smtClean="0"/>
              <a:t>Layout: </a:t>
            </a:r>
            <a:r>
              <a:rPr lang="en-US" dirty="0" smtClean="0"/>
              <a:t>centered on Baltimore (</a:t>
            </a:r>
            <a:r>
              <a:rPr lang="en-US" dirty="0" err="1" smtClean="0"/>
              <a:t>obvi</a:t>
            </a:r>
            <a:r>
              <a:rPr lang="en-US" dirty="0" smtClean="0"/>
              <a:t>), highlight Baltimore neighborhoods, </a:t>
            </a:r>
            <a:r>
              <a:rPr lang="en-US" dirty="0" err="1" smtClean="0"/>
              <a:t>Nav</a:t>
            </a:r>
            <a:r>
              <a:rPr lang="en-US" dirty="0" smtClean="0"/>
              <a:t> bar and key on the left, timeline </a:t>
            </a:r>
            <a:r>
              <a:rPr lang="en-US" dirty="0" err="1" smtClean="0"/>
              <a:t>scroller</a:t>
            </a:r>
            <a:r>
              <a:rPr lang="en-US" dirty="0" smtClean="0"/>
              <a:t> on bottom, color-coding</a:t>
            </a:r>
            <a:endParaRPr lang="en-US" dirty="0" smtClean="0"/>
          </a:p>
          <a:p>
            <a:pPr marL="682625" indent="-682625">
              <a:buFont typeface="+mj-lt"/>
              <a:buAutoNum type="arabicPeriod"/>
            </a:pPr>
            <a:r>
              <a:rPr lang="en-US" b="1" dirty="0" smtClean="0"/>
              <a:t>Function:  </a:t>
            </a:r>
            <a:r>
              <a:rPr lang="en-US" dirty="0" smtClean="0"/>
              <a:t>keyword search, filter by time, Thread/House to facilitate exploration, see who is doing what, and going where.</a:t>
            </a:r>
            <a:endParaRPr lang="en-US" dirty="0" smtClean="0"/>
          </a:p>
          <a:p>
            <a:pPr marL="682625" indent="-682625">
              <a:buFont typeface="+mj-lt"/>
              <a:buAutoNum type="arabicPeriod"/>
            </a:pPr>
            <a:r>
              <a:rPr lang="en-US" b="1" dirty="0" smtClean="0"/>
              <a:t>Colors: </a:t>
            </a:r>
            <a:r>
              <a:rPr lang="en-US" dirty="0" smtClean="0"/>
              <a:t>taken from Thread/House color identities, and reinforce Logo. Map background neutral to prevent color competition, and to highlight Baltimore City neighborhood boundaries</a:t>
            </a:r>
            <a:endParaRPr lang="en-US" dirty="0" smtClean="0"/>
          </a:p>
          <a:p>
            <a:pPr marL="682625" indent="-682625">
              <a:buFont typeface="+mj-lt"/>
              <a:buAutoNum type="arabicPeriod"/>
            </a:pPr>
            <a:r>
              <a:rPr lang="en-US" b="1" dirty="0" smtClean="0"/>
              <a:t>Other</a:t>
            </a:r>
            <a:r>
              <a:rPr lang="en-US" dirty="0" smtClean="0"/>
              <a:t>: Interaction (popups: images, text, </a:t>
            </a:r>
            <a:r>
              <a:rPr lang="en-US" dirty="0" smtClean="0"/>
              <a:t>…) </a:t>
            </a:r>
            <a:r>
              <a:rPr lang="en-US" dirty="0" smtClean="0"/>
              <a:t>and data chronology (linking lines within each Thread)</a:t>
            </a:r>
          </a:p>
          <a:p>
            <a:pPr marL="682625" indent="-682625">
              <a:buFont typeface="+mj-lt"/>
              <a:buAutoNum type="arabicPeriod"/>
            </a:pPr>
            <a:r>
              <a:rPr lang="en-US" dirty="0" smtClean="0"/>
              <a:t>Influenced by Art + Justice project</a:t>
            </a:r>
            <a:endParaRPr lang="en-US" dirty="0" smtClean="0"/>
          </a:p>
          <a:p>
            <a:pPr marL="682625" indent="-682625">
              <a:buFont typeface="+mj-lt"/>
              <a:buAutoNum type="arabicPeriod"/>
            </a:pPr>
            <a:endParaRPr lang="en-US" dirty="0" smtClean="0"/>
          </a:p>
          <a:p>
            <a:pPr marL="682625" indent="-682625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280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82625" indent="-682625"/>
            <a:r>
              <a:rPr lang="en-US" dirty="0" smtClean="0"/>
              <a:t>What did you get out of this residency?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Experience developmen</a:t>
            </a:r>
            <a:r>
              <a:rPr lang="en-US" dirty="0" smtClean="0"/>
              <a:t>t process</a:t>
            </a:r>
          </a:p>
          <a:p>
            <a:r>
              <a:rPr lang="en-US" dirty="0" smtClean="0"/>
              <a:t>Working to client brief, flexible to changes and new ideas</a:t>
            </a:r>
          </a:p>
          <a:p>
            <a:r>
              <a:rPr lang="en-US" dirty="0" smtClean="0"/>
              <a:t>Learning new tools: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Mapbox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Tilemill</a:t>
            </a:r>
            <a:r>
              <a:rPr lang="en-US" dirty="0" smtClean="0"/>
              <a:t>, CSS/HTML, </a:t>
            </a:r>
            <a:r>
              <a:rPr lang="en-US" dirty="0" err="1" smtClean="0"/>
              <a:t>geoJSON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Finding tools on the web (</a:t>
            </a:r>
            <a:r>
              <a:rPr lang="en-US" dirty="0" err="1" smtClean="0"/>
              <a:t>prettyfication</a:t>
            </a:r>
            <a:r>
              <a:rPr lang="en-US" dirty="0" smtClean="0"/>
              <a:t> of </a:t>
            </a:r>
            <a:r>
              <a:rPr lang="en-US" dirty="0" err="1" smtClean="0"/>
              <a:t>javascript</a:t>
            </a:r>
            <a:r>
              <a:rPr lang="en-US" dirty="0" smtClean="0"/>
              <a:t>, converting </a:t>
            </a:r>
            <a:r>
              <a:rPr lang="en-US" dirty="0" err="1" smtClean="0"/>
              <a:t>csv</a:t>
            </a:r>
            <a:r>
              <a:rPr lang="en-US" dirty="0" smtClean="0"/>
              <a:t> to </a:t>
            </a:r>
            <a:r>
              <a:rPr lang="en-US" dirty="0" err="1" smtClean="0"/>
              <a:t>geoJSON</a:t>
            </a:r>
            <a:r>
              <a:rPr lang="en-US" dirty="0" smtClean="0"/>
              <a:t>, customize other scripts).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206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82625" indent="-682625"/>
            <a:r>
              <a:rPr lang="en-US" dirty="0" smtClean="0"/>
              <a:t>How will this experience influence your final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Olga?</a:t>
            </a:r>
          </a:p>
          <a:p>
            <a:pPr marL="0" indent="0">
              <a:buNone/>
            </a:pPr>
            <a:r>
              <a:rPr lang="en-US" dirty="0" smtClean="0"/>
              <a:t>Brittney?</a:t>
            </a:r>
          </a:p>
          <a:p>
            <a:pPr marL="0" indent="0">
              <a:buNone/>
            </a:pPr>
            <a:r>
              <a:rPr lang="en-US" dirty="0" smtClean="0"/>
              <a:t>Jennifer?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206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407</Words>
  <Application>Microsoft Macintosh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ThreadMap</vt:lpstr>
      <vt:lpstr>Visualization’s purpose</vt:lpstr>
      <vt:lpstr>Key Data</vt:lpstr>
      <vt:lpstr>Design Decisions</vt:lpstr>
      <vt:lpstr>Visualization Method Decisions</vt:lpstr>
      <vt:lpstr>What did you get out of this residency?</vt:lpstr>
      <vt:lpstr>How will this experience influence your final project?</vt:lpstr>
    </vt:vector>
  </TitlesOfParts>
  <Company>mica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bradbury</dc:creator>
  <cp:lastModifiedBy>Jennifer Stark</cp:lastModifiedBy>
  <cp:revision>12</cp:revision>
  <dcterms:created xsi:type="dcterms:W3CDTF">2014-05-11T12:49:11Z</dcterms:created>
  <dcterms:modified xsi:type="dcterms:W3CDTF">2014-05-11T17:03:39Z</dcterms:modified>
</cp:coreProperties>
</file>