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3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5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5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3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88A7-AA33-42FC-89B4-200F9C2C3E68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CE71-BFC0-487E-81EB-FC06AEB2E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6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3C613D-F843-4E42-8250-C4B6A400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0" y="1452335"/>
            <a:ext cx="4418741" cy="42721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393" y="1770078"/>
            <a:ext cx="4404220" cy="167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4714613" y="1828801"/>
            <a:ext cx="1115736" cy="25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0349" y="1690301"/>
            <a:ext cx="1002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Company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Product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Service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Support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3422" y="2059632"/>
            <a:ext cx="140134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개로 </a:t>
            </a:r>
            <a:r>
              <a:rPr lang="en-US" altLang="ko-KR" sz="1200" dirty="0"/>
              <a:t>section </a:t>
            </a:r>
            <a:r>
              <a:rPr lang="ko-KR" altLang="en-US" sz="1200" dirty="0"/>
              <a:t>구분</a:t>
            </a:r>
            <a:endParaRPr lang="en-US" altLang="ko-KR" sz="1200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2" y="620688"/>
            <a:ext cx="7467600" cy="388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JATWEB main layout 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95608" y="3683489"/>
            <a:ext cx="1413683" cy="1093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0393" y="3683489"/>
            <a:ext cx="1413683" cy="1093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03000" y="3681392"/>
            <a:ext cx="1413683" cy="1093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49500" y="4037755"/>
            <a:ext cx="13206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행사관련 사진</a:t>
            </a:r>
            <a:endParaRPr lang="en-US" altLang="ko-KR" sz="1200" dirty="0"/>
          </a:p>
          <a:p>
            <a:r>
              <a:rPr lang="en-US" altLang="ko-KR" sz="1200" dirty="0"/>
              <a:t>Ex) Testing expo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892" y="4130087"/>
            <a:ext cx="132068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공지사항 </a:t>
            </a:r>
            <a:r>
              <a:rPr lang="en-US" altLang="ko-KR" sz="1200" dirty="0"/>
              <a:t>&amp; News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8522" y="3997083"/>
            <a:ext cx="156966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/>
              <a:t>Contact US</a:t>
            </a:r>
          </a:p>
          <a:p>
            <a:r>
              <a:rPr lang="en-US" altLang="ko-KR" sz="1200" dirty="0"/>
              <a:t>Link(</a:t>
            </a:r>
            <a:r>
              <a:rPr lang="ko-KR" altLang="en-US" sz="1200" dirty="0"/>
              <a:t>전화</a:t>
            </a:r>
            <a:r>
              <a:rPr lang="en-US" altLang="ko-KR" sz="1200" dirty="0"/>
              <a:t>/</a:t>
            </a:r>
            <a:r>
              <a:rPr lang="ko-KR" altLang="en-US" sz="1200" dirty="0"/>
              <a:t>팩스</a:t>
            </a:r>
            <a:r>
              <a:rPr lang="en-US" altLang="ko-KR" sz="1200" dirty="0"/>
              <a:t>/</a:t>
            </a:r>
            <a:r>
              <a:rPr lang="ko-KR" altLang="en-US" sz="1200" dirty="0"/>
              <a:t>위치</a:t>
            </a:r>
            <a:r>
              <a:rPr lang="en-US" altLang="ko-KR" sz="1200" dirty="0"/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0393" y="4949145"/>
            <a:ext cx="4398898" cy="3928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23557" y="5007083"/>
            <a:ext cx="11725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/>
              <a:t>Partner </a:t>
            </a:r>
            <a:r>
              <a:rPr lang="ko-KR" altLang="en-US" sz="1200" dirty="0"/>
              <a:t>社 </a:t>
            </a:r>
            <a:r>
              <a:rPr lang="en-US" altLang="ko-KR" sz="12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377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272481" y="84221"/>
            <a:ext cx="3801708" cy="6700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2" y="1207583"/>
            <a:ext cx="5030057" cy="42582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360" y="2177458"/>
            <a:ext cx="788565" cy="1006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cxnSpLocks/>
            <a:stCxn id="5" idx="3"/>
            <a:endCxn id="8" idx="1"/>
          </p:cNvCxnSpPr>
          <p:nvPr/>
        </p:nvCxnSpPr>
        <p:spPr>
          <a:xfrm flipV="1">
            <a:off x="1255925" y="2591865"/>
            <a:ext cx="297128" cy="88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3053" y="1899367"/>
            <a:ext cx="1752403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CEO </a:t>
            </a:r>
            <a:r>
              <a:rPr lang="ko-KR" altLang="en-US" sz="1200" dirty="0"/>
              <a:t>인사말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회사 </a:t>
            </a:r>
            <a:r>
              <a:rPr lang="en-US" altLang="ko-KR" sz="1200" dirty="0"/>
              <a:t>profile</a:t>
            </a:r>
          </a:p>
          <a:p>
            <a:pPr marL="228600" indent="-228600">
              <a:buAutoNum type="arabicPeriod"/>
            </a:pPr>
            <a:r>
              <a:rPr lang="en-US" altLang="ko-KR" sz="1200" dirty="0"/>
              <a:t>History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세일즈 정책 및 전략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파트너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조직도 및 인원현황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39552" y="620688"/>
            <a:ext cx="7467600" cy="388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Company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33" y="774444"/>
            <a:ext cx="1656000" cy="118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353033" y="51283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CEO </a:t>
            </a:r>
            <a:r>
              <a:rPr lang="ko-KR" altLang="en-US" sz="1100" dirty="0"/>
              <a:t>인사말</a:t>
            </a:r>
            <a:endParaRPr lang="en-US" altLang="ko-KR" sz="11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66" y="774444"/>
            <a:ext cx="1656000" cy="118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177516" y="5128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Profile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3033" y="2672935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History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66" y="2934544"/>
            <a:ext cx="1656000" cy="118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177516" y="2672934"/>
            <a:ext cx="1582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/>
              <a:t>세일즈</a:t>
            </a:r>
            <a:r>
              <a:rPr lang="en-US" altLang="ko-KR" sz="1100" dirty="0"/>
              <a:t> </a:t>
            </a:r>
            <a:r>
              <a:rPr lang="ko-KR" altLang="en-US" sz="1100" dirty="0"/>
              <a:t>정책 및 전략</a:t>
            </a:r>
            <a:endParaRPr lang="en-US" altLang="ko-KR" sz="11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33" y="5094646"/>
            <a:ext cx="1656000" cy="118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350153" y="483303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Partner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516" y="5094646"/>
            <a:ext cx="1656000" cy="1180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7181363" y="4833034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/>
              <a:t>조직도 및 인원현황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7177516" y="1955341"/>
            <a:ext cx="18966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회사명</a:t>
            </a:r>
            <a:r>
              <a:rPr lang="en-US" altLang="ko-KR" sz="900" dirty="0"/>
              <a:t>, </a:t>
            </a:r>
            <a:r>
              <a:rPr lang="ko-KR" altLang="en-US" sz="900" dirty="0"/>
              <a:t>설립연도</a:t>
            </a:r>
            <a:r>
              <a:rPr lang="en-US" altLang="ko-KR" sz="900" dirty="0"/>
              <a:t>, </a:t>
            </a:r>
            <a:r>
              <a:rPr lang="ko-KR" altLang="en-US" sz="900" dirty="0"/>
              <a:t>임직원수</a:t>
            </a:r>
            <a:r>
              <a:rPr lang="en-US" altLang="ko-KR" sz="900" dirty="0"/>
              <a:t>,</a:t>
            </a:r>
            <a:br>
              <a:rPr lang="en-US" altLang="ko-KR" sz="900" dirty="0"/>
            </a:br>
            <a:r>
              <a:rPr lang="ko-KR" altLang="en-US" sz="900" dirty="0"/>
              <a:t>회계연도</a:t>
            </a:r>
            <a:r>
              <a:rPr lang="en-US" altLang="ko-KR" sz="900" dirty="0"/>
              <a:t>, </a:t>
            </a:r>
            <a:r>
              <a:rPr lang="ko-KR" altLang="en-US" sz="900" dirty="0"/>
              <a:t>주소</a:t>
            </a:r>
            <a:r>
              <a:rPr lang="en-US" altLang="ko-KR" sz="900" dirty="0"/>
              <a:t>, </a:t>
            </a:r>
            <a:r>
              <a:rPr lang="ko-KR" altLang="en-US" sz="900" dirty="0"/>
              <a:t>전화번호</a:t>
            </a:r>
            <a:r>
              <a:rPr lang="en-US" altLang="ko-KR" sz="900" dirty="0"/>
              <a:t>/</a:t>
            </a:r>
            <a:r>
              <a:rPr lang="ko-KR" altLang="en-US" sz="900" dirty="0"/>
              <a:t>팩스</a:t>
            </a:r>
            <a:br>
              <a:rPr lang="en-US" altLang="ko-KR" sz="900" dirty="0"/>
            </a:br>
            <a:r>
              <a:rPr lang="ko-KR" altLang="en-US" sz="900" dirty="0"/>
              <a:t>주요 아이템</a:t>
            </a:r>
            <a:r>
              <a:rPr lang="en-US" altLang="ko-KR" sz="900" dirty="0"/>
              <a:t>, </a:t>
            </a:r>
            <a:r>
              <a:rPr lang="ko-KR" altLang="en-US" sz="900" dirty="0"/>
              <a:t>고객사</a:t>
            </a:r>
            <a:r>
              <a:rPr lang="en-US" altLang="ko-KR" sz="900" dirty="0"/>
              <a:t>(Logo)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77516" y="411544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세일즈 정책</a:t>
            </a:r>
            <a:r>
              <a:rPr lang="en-US" altLang="ko-KR" sz="900" dirty="0"/>
              <a:t>/</a:t>
            </a:r>
            <a:r>
              <a:rPr lang="ko-KR" altLang="en-US" sz="900" dirty="0"/>
              <a:t>전략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knowhow,, solution, Hight Quality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50153" y="4115443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회사 연혁</a:t>
            </a:r>
            <a:endParaRPr lang="en-US" altLang="ko-KR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173842" y="6276461"/>
            <a:ext cx="1608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분당</a:t>
            </a:r>
            <a:r>
              <a:rPr lang="en-US" altLang="ko-KR" sz="900" dirty="0"/>
              <a:t>/</a:t>
            </a:r>
            <a:r>
              <a:rPr lang="ko-KR" altLang="en-US" sz="900" dirty="0"/>
              <a:t>더미 검교정실 분리</a:t>
            </a:r>
            <a:endParaRPr lang="en-US" altLang="ko-K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5346479" y="6276461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로고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간략한 소개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주요 사업분야</a:t>
            </a:r>
            <a:endParaRPr lang="en-US" altLang="ko-KR" sz="9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6479" y="2933627"/>
            <a:ext cx="1656000" cy="1180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15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5" y="1375706"/>
            <a:ext cx="4715230" cy="468410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39552" y="620688"/>
            <a:ext cx="7467600" cy="388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Products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72481" y="84221"/>
            <a:ext cx="3801708" cy="6700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43" y="295828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809" y="295827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143" y="1967354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412" y="1967353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143" y="3638880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412" y="3638879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1746" y="5310405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9412" y="5310405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1746" y="6846558"/>
            <a:ext cx="1656000" cy="1389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816783" y="618607"/>
            <a:ext cx="143180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포함내용</a:t>
            </a:r>
            <a:endParaRPr lang="en-US" altLang="ko-KR" sz="10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제작사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/>
              <a:t>Link </a:t>
            </a:r>
            <a:r>
              <a:rPr lang="ko-KR" altLang="en-US" sz="1000" dirty="0"/>
              <a:t>주소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/>
              <a:t>아이템</a:t>
            </a:r>
            <a:endParaRPr lang="en-US" altLang="ko-KR" sz="1000" dirty="0"/>
          </a:p>
          <a:p>
            <a:pPr marL="270000" lvl="1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사진</a:t>
            </a:r>
            <a:endParaRPr lang="en-US" altLang="ko-KR" sz="900" dirty="0"/>
          </a:p>
          <a:p>
            <a:pPr marL="270000" lvl="1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모델명</a:t>
            </a:r>
            <a:endParaRPr lang="en-US" altLang="ko-KR" sz="900" dirty="0"/>
          </a:p>
          <a:p>
            <a:pPr marL="270000" lvl="1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설명</a:t>
            </a:r>
            <a:endParaRPr lang="en-US" altLang="ko-KR" sz="900" dirty="0"/>
          </a:p>
          <a:p>
            <a:pPr marL="270000" lvl="1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사양</a:t>
            </a:r>
            <a:endParaRPr lang="en-US" altLang="ko-KR" sz="900" dirty="0"/>
          </a:p>
          <a:p>
            <a:pPr marL="270000" lvl="1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구성</a:t>
            </a:r>
            <a:endParaRPr lang="en-US" altLang="ko-KR" sz="900" dirty="0"/>
          </a:p>
          <a:p>
            <a:pPr marL="270000" lvl="1" indent="-171450">
              <a:buFont typeface="Wingdings" panose="05000000000000000000" pitchFamily="2" charset="2"/>
              <a:buChar char="Ø"/>
            </a:pPr>
            <a:r>
              <a:rPr lang="ko-KR" altLang="en-US" sz="900" dirty="0" err="1"/>
              <a:t>리플렛</a:t>
            </a:r>
            <a:r>
              <a:rPr lang="ko-KR" altLang="en-US" sz="900" dirty="0"/>
              <a:t> 규격서 링크</a:t>
            </a:r>
            <a:endParaRPr lang="en-US" altLang="ko-KR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836567" y="618606"/>
            <a:ext cx="249606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업체별 </a:t>
            </a:r>
            <a:r>
              <a:rPr lang="en-US" altLang="ko-KR" sz="1600" dirty="0"/>
              <a:t>products </a:t>
            </a:r>
            <a:r>
              <a:rPr lang="ko-KR" altLang="en-US" sz="1600" dirty="0"/>
              <a:t>분류 내용</a:t>
            </a:r>
            <a:endParaRPr lang="en-US" altLang="ko-KR" sz="1600" dirty="0"/>
          </a:p>
          <a:p>
            <a:r>
              <a:rPr lang="en-US" altLang="ko-KR" sz="1600" dirty="0"/>
              <a:t>Excel sheet </a:t>
            </a:r>
            <a:r>
              <a:rPr lang="ko-KR" altLang="en-US" sz="1600" dirty="0"/>
              <a:t>참고</a:t>
            </a:r>
            <a:r>
              <a:rPr lang="en-US" altLang="ko-KR" sz="16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8793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539552" y="620688"/>
            <a:ext cx="7467600" cy="388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Service (Item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및 실적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5" y="1375707"/>
            <a:ext cx="4715230" cy="387413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4640"/>
              </p:ext>
            </p:extLst>
          </p:nvPr>
        </p:nvGraphicFramePr>
        <p:xfrm>
          <a:off x="5364079" y="2226344"/>
          <a:ext cx="3779921" cy="1466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6803">
                  <a:extLst>
                    <a:ext uri="{9D8B030D-6E8A-4147-A177-3AD203B41FA5}">
                      <a16:colId xmlns:a16="http://schemas.microsoft.com/office/drawing/2014/main" val="3676838515"/>
                    </a:ext>
                  </a:extLst>
                </a:gridCol>
                <a:gridCol w="1883118">
                  <a:extLst>
                    <a:ext uri="{9D8B030D-6E8A-4147-A177-3AD203B41FA5}">
                      <a16:colId xmlns:a16="http://schemas.microsoft.com/office/drawing/2014/main" val="14576739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763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Testing System Total Solution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Facility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455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Equipment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92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Maintenance &amp; Calibration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Maintenance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44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Dummy Calibration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305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Dummy Load Cell Calibration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8693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ARS Calibration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107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4079" y="3939322"/>
            <a:ext cx="215507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Service </a:t>
            </a:r>
            <a:r>
              <a:rPr lang="ko-KR" altLang="en-US" sz="1600" dirty="0"/>
              <a:t>관련 내용 서술</a:t>
            </a:r>
            <a:endParaRPr lang="en-US" altLang="ko-KR" sz="1600" dirty="0"/>
          </a:p>
          <a:p>
            <a:r>
              <a:rPr lang="ko-KR" altLang="en-US" sz="1600" dirty="0"/>
              <a:t>관련 실적 열거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79" y="4665066"/>
            <a:ext cx="285526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서비스 신청 절차 </a:t>
            </a:r>
            <a:r>
              <a:rPr lang="en-US" altLang="ko-KR" sz="1600" dirty="0"/>
              <a:t>or </a:t>
            </a:r>
            <a:r>
              <a:rPr lang="ko-KR" altLang="en-US" sz="1600" dirty="0"/>
              <a:t>작업 순서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6118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539552" y="620688"/>
            <a:ext cx="7467600" cy="388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Support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9064" y="1375706"/>
            <a:ext cx="30885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공지사항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업계소식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SR</a:t>
            </a:r>
            <a:r>
              <a:rPr lang="ko-KR" altLang="en-US" dirty="0"/>
              <a:t> 포럼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Document (</a:t>
            </a:r>
            <a:r>
              <a:rPr lang="ko-KR" altLang="en-US" dirty="0"/>
              <a:t>법규</a:t>
            </a:r>
            <a:r>
              <a:rPr lang="en-US" altLang="ko-KR" dirty="0"/>
              <a:t>, test </a:t>
            </a:r>
            <a:r>
              <a:rPr lang="ko-KR" altLang="en-US" dirty="0"/>
              <a:t>관련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기술 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견적문의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6" y="1375706"/>
            <a:ext cx="4715230" cy="29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539552" y="620688"/>
            <a:ext cx="7467600" cy="388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Contact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579" y="1239253"/>
            <a:ext cx="2423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지도 </a:t>
            </a:r>
            <a:r>
              <a:rPr lang="en-US" altLang="ko-KR" dirty="0"/>
              <a:t>(</a:t>
            </a:r>
            <a:r>
              <a:rPr lang="ko-KR" altLang="en-US" dirty="0"/>
              <a:t>본사 </a:t>
            </a:r>
            <a:r>
              <a:rPr lang="en-US" altLang="ko-KR" dirty="0"/>
              <a:t>/</a:t>
            </a:r>
            <a:r>
              <a:rPr lang="ko-KR" altLang="en-US" dirty="0" err="1"/>
              <a:t>산기대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주소 </a:t>
            </a:r>
            <a:r>
              <a:rPr lang="en-US" altLang="ko-KR" dirty="0"/>
              <a:t>(</a:t>
            </a:r>
            <a:r>
              <a:rPr lang="ko-KR" altLang="en-US" dirty="0"/>
              <a:t>본사 </a:t>
            </a:r>
            <a:r>
              <a:rPr lang="en-US" altLang="ko-KR" dirty="0"/>
              <a:t>/</a:t>
            </a:r>
            <a:r>
              <a:rPr lang="ko-KR" altLang="en-US" dirty="0" err="1"/>
              <a:t>산기대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전화 </a:t>
            </a:r>
            <a:r>
              <a:rPr lang="en-US" altLang="ko-KR" dirty="0"/>
              <a:t>(</a:t>
            </a:r>
            <a:r>
              <a:rPr lang="ko-KR" altLang="en-US" dirty="0"/>
              <a:t>본사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팩스 </a:t>
            </a:r>
            <a:r>
              <a:rPr lang="en-US" altLang="ko-KR" dirty="0"/>
              <a:t>(</a:t>
            </a:r>
            <a:r>
              <a:rPr lang="ko-KR" altLang="en-US" dirty="0"/>
              <a:t>본사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6" y="1375706"/>
            <a:ext cx="4715230" cy="40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</TotalTime>
  <Words>185</Words>
  <Application>Microsoft Office PowerPoint</Application>
  <PresentationFormat>화면 슬라이드 쇼(4:3)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25</cp:revision>
  <dcterms:created xsi:type="dcterms:W3CDTF">2017-03-29T04:35:12Z</dcterms:created>
  <dcterms:modified xsi:type="dcterms:W3CDTF">2017-08-17T06:56:31Z</dcterms:modified>
</cp:coreProperties>
</file>