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67" r:id="rId3"/>
    <p:sldId id="283" r:id="rId4"/>
    <p:sldId id="270" r:id="rId5"/>
    <p:sldId id="272" r:id="rId6"/>
    <p:sldId id="282" r:id="rId7"/>
    <p:sldId id="274" r:id="rId8"/>
    <p:sldId id="277" r:id="rId9"/>
    <p:sldId id="278" r:id="rId10"/>
    <p:sldId id="276" r:id="rId11"/>
    <p:sldId id="279" r:id="rId12"/>
    <p:sldId id="280"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27FD6-242C-4F74-AD27-218E742F0075}" v="129" dt="2022-10-20T15:47:56.255"/>
    <p1510:client id="{72BA6F8F-4B49-354D-2A81-D63780ADD105}" v="151" dt="2022-10-20T16:23:26.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3" d="100"/>
          <a:sy n="93" d="100"/>
        </p:scale>
        <p:origin x="77"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F24586-EF3B-45D7-9784-BB01C0DD0BD4}"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9F14DED3-13A4-4E5A-98AD-7AE3AF8E3C41}">
      <dgm:prSet/>
      <dgm:spPr/>
      <dgm:t>
        <a:bodyPr/>
        <a:lstStyle/>
        <a:p>
          <a:r>
            <a:rPr lang="en-US" dirty="0"/>
            <a:t>* PROJECT INTRODUCTION</a:t>
          </a:r>
        </a:p>
      </dgm:t>
    </dgm:pt>
    <dgm:pt modelId="{EF2E541A-D3D0-4C82-A8FA-14D86B71398D}" type="parTrans" cxnId="{9D86987D-7DCA-4A3C-9614-00CE4692101B}">
      <dgm:prSet/>
      <dgm:spPr/>
      <dgm:t>
        <a:bodyPr/>
        <a:lstStyle/>
        <a:p>
          <a:endParaRPr lang="en-US"/>
        </a:p>
      </dgm:t>
    </dgm:pt>
    <dgm:pt modelId="{3AF67586-133A-42DC-B8E6-6EBEE0AB540D}" type="sibTrans" cxnId="{9D86987D-7DCA-4A3C-9614-00CE4692101B}">
      <dgm:prSet/>
      <dgm:spPr/>
      <dgm:t>
        <a:bodyPr/>
        <a:lstStyle/>
        <a:p>
          <a:endParaRPr lang="en-US"/>
        </a:p>
      </dgm:t>
    </dgm:pt>
    <dgm:pt modelId="{68DCBB16-3AE0-45E6-8891-D718B3B02D23}">
      <dgm:prSet/>
      <dgm:spPr/>
      <dgm:t>
        <a:bodyPr/>
        <a:lstStyle/>
        <a:p>
          <a:r>
            <a:rPr lang="en-US" dirty="0"/>
            <a:t>* STATE DIAGRAM</a:t>
          </a:r>
        </a:p>
      </dgm:t>
    </dgm:pt>
    <dgm:pt modelId="{61A83FA5-38B1-4DD3-B21F-FDE420A21543}" type="parTrans" cxnId="{97383E7B-AF72-47A4-AA52-59AE7967C8F0}">
      <dgm:prSet/>
      <dgm:spPr/>
      <dgm:t>
        <a:bodyPr/>
        <a:lstStyle/>
        <a:p>
          <a:endParaRPr lang="en-US"/>
        </a:p>
      </dgm:t>
    </dgm:pt>
    <dgm:pt modelId="{98131A46-048F-46A3-A09E-DFD9083E30DB}" type="sibTrans" cxnId="{97383E7B-AF72-47A4-AA52-59AE7967C8F0}">
      <dgm:prSet/>
      <dgm:spPr/>
      <dgm:t>
        <a:bodyPr/>
        <a:lstStyle/>
        <a:p>
          <a:endParaRPr lang="en-US"/>
        </a:p>
      </dgm:t>
    </dgm:pt>
    <dgm:pt modelId="{388E4D24-A4E2-4183-B491-A95A0792BB10}">
      <dgm:prSet/>
      <dgm:spPr/>
      <dgm:t>
        <a:bodyPr/>
        <a:lstStyle/>
        <a:p>
          <a:r>
            <a:rPr lang="en-US" dirty="0"/>
            <a:t>* VERILOG CODE</a:t>
          </a:r>
        </a:p>
      </dgm:t>
    </dgm:pt>
    <dgm:pt modelId="{CA86013C-778F-4F51-AD4E-9E433623B0F4}" type="parTrans" cxnId="{029CA1D0-8A71-4C20-850C-F7884037FAD4}">
      <dgm:prSet/>
      <dgm:spPr/>
      <dgm:t>
        <a:bodyPr/>
        <a:lstStyle/>
        <a:p>
          <a:endParaRPr lang="en-US"/>
        </a:p>
      </dgm:t>
    </dgm:pt>
    <dgm:pt modelId="{63AA0F64-D283-4644-888F-C2BE31800E36}" type="sibTrans" cxnId="{029CA1D0-8A71-4C20-850C-F7884037FAD4}">
      <dgm:prSet/>
      <dgm:spPr/>
      <dgm:t>
        <a:bodyPr/>
        <a:lstStyle/>
        <a:p>
          <a:endParaRPr lang="en-US"/>
        </a:p>
      </dgm:t>
    </dgm:pt>
    <dgm:pt modelId="{FB22FC5B-FB95-4882-969E-1331B63AB301}">
      <dgm:prSet/>
      <dgm:spPr/>
      <dgm:t>
        <a:bodyPr/>
        <a:lstStyle/>
        <a:p>
          <a:r>
            <a:rPr lang="en-US" dirty="0"/>
            <a:t>* </a:t>
          </a:r>
          <a:r>
            <a:rPr lang="en-US" dirty="0">
              <a:latin typeface="Gill Sans Nova"/>
            </a:rPr>
            <a:t>RESULT</a:t>
          </a:r>
          <a:endParaRPr lang="en-US" dirty="0"/>
        </a:p>
      </dgm:t>
    </dgm:pt>
    <dgm:pt modelId="{E20338EA-62D5-4133-AB00-AE6193D7FED9}" type="parTrans" cxnId="{EF4DFD06-9A41-4AE3-9911-9E5DEEB7FD01}">
      <dgm:prSet/>
      <dgm:spPr/>
      <dgm:t>
        <a:bodyPr/>
        <a:lstStyle/>
        <a:p>
          <a:endParaRPr lang="en-US"/>
        </a:p>
      </dgm:t>
    </dgm:pt>
    <dgm:pt modelId="{0392CC2B-53BB-441A-84AA-B4767BC6F47C}" type="sibTrans" cxnId="{EF4DFD06-9A41-4AE3-9911-9E5DEEB7FD01}">
      <dgm:prSet/>
      <dgm:spPr/>
      <dgm:t>
        <a:bodyPr/>
        <a:lstStyle/>
        <a:p>
          <a:endParaRPr lang="en-US"/>
        </a:p>
      </dgm:t>
    </dgm:pt>
    <dgm:pt modelId="{C56DA051-4CDB-4464-B426-42050BA9B6F0}" type="pres">
      <dgm:prSet presAssocID="{72F24586-EF3B-45D7-9784-BB01C0DD0BD4}" presName="outerComposite" presStyleCnt="0">
        <dgm:presLayoutVars>
          <dgm:chMax val="5"/>
          <dgm:dir/>
          <dgm:resizeHandles val="exact"/>
        </dgm:presLayoutVars>
      </dgm:prSet>
      <dgm:spPr/>
    </dgm:pt>
    <dgm:pt modelId="{1872A6EA-18AE-4B05-91E0-C67C5E505C5C}" type="pres">
      <dgm:prSet presAssocID="{72F24586-EF3B-45D7-9784-BB01C0DD0BD4}" presName="dummyMaxCanvas" presStyleCnt="0">
        <dgm:presLayoutVars/>
      </dgm:prSet>
      <dgm:spPr/>
    </dgm:pt>
    <dgm:pt modelId="{9F0FD920-AEC1-4722-A0A2-E44214F797D3}" type="pres">
      <dgm:prSet presAssocID="{72F24586-EF3B-45D7-9784-BB01C0DD0BD4}" presName="FourNodes_1" presStyleLbl="node1" presStyleIdx="0" presStyleCnt="4">
        <dgm:presLayoutVars>
          <dgm:bulletEnabled val="1"/>
        </dgm:presLayoutVars>
      </dgm:prSet>
      <dgm:spPr/>
    </dgm:pt>
    <dgm:pt modelId="{A6F1B3A9-FF32-4C15-9A73-81B82106F206}" type="pres">
      <dgm:prSet presAssocID="{72F24586-EF3B-45D7-9784-BB01C0DD0BD4}" presName="FourNodes_2" presStyleLbl="node1" presStyleIdx="1" presStyleCnt="4">
        <dgm:presLayoutVars>
          <dgm:bulletEnabled val="1"/>
        </dgm:presLayoutVars>
      </dgm:prSet>
      <dgm:spPr/>
    </dgm:pt>
    <dgm:pt modelId="{75F7FDAA-999D-4978-A3D3-BDBB446284B2}" type="pres">
      <dgm:prSet presAssocID="{72F24586-EF3B-45D7-9784-BB01C0DD0BD4}" presName="FourNodes_3" presStyleLbl="node1" presStyleIdx="2" presStyleCnt="4">
        <dgm:presLayoutVars>
          <dgm:bulletEnabled val="1"/>
        </dgm:presLayoutVars>
      </dgm:prSet>
      <dgm:spPr/>
    </dgm:pt>
    <dgm:pt modelId="{6760A75D-551B-4E8B-91FA-A04806A19251}" type="pres">
      <dgm:prSet presAssocID="{72F24586-EF3B-45D7-9784-BB01C0DD0BD4}" presName="FourNodes_4" presStyleLbl="node1" presStyleIdx="3" presStyleCnt="4">
        <dgm:presLayoutVars>
          <dgm:bulletEnabled val="1"/>
        </dgm:presLayoutVars>
      </dgm:prSet>
      <dgm:spPr/>
    </dgm:pt>
    <dgm:pt modelId="{CFA872E9-BD9E-44D7-9796-852FB5A17DCE}" type="pres">
      <dgm:prSet presAssocID="{72F24586-EF3B-45D7-9784-BB01C0DD0BD4}" presName="FourConn_1-2" presStyleLbl="fgAccFollowNode1" presStyleIdx="0" presStyleCnt="3">
        <dgm:presLayoutVars>
          <dgm:bulletEnabled val="1"/>
        </dgm:presLayoutVars>
      </dgm:prSet>
      <dgm:spPr/>
    </dgm:pt>
    <dgm:pt modelId="{8100781A-8D50-4AB2-B658-586B3F9C8D9E}" type="pres">
      <dgm:prSet presAssocID="{72F24586-EF3B-45D7-9784-BB01C0DD0BD4}" presName="FourConn_2-3" presStyleLbl="fgAccFollowNode1" presStyleIdx="1" presStyleCnt="3">
        <dgm:presLayoutVars>
          <dgm:bulletEnabled val="1"/>
        </dgm:presLayoutVars>
      </dgm:prSet>
      <dgm:spPr/>
    </dgm:pt>
    <dgm:pt modelId="{362D3CFA-3B32-4047-A8A5-52A1E7C628DD}" type="pres">
      <dgm:prSet presAssocID="{72F24586-EF3B-45D7-9784-BB01C0DD0BD4}" presName="FourConn_3-4" presStyleLbl="fgAccFollowNode1" presStyleIdx="2" presStyleCnt="3">
        <dgm:presLayoutVars>
          <dgm:bulletEnabled val="1"/>
        </dgm:presLayoutVars>
      </dgm:prSet>
      <dgm:spPr/>
    </dgm:pt>
    <dgm:pt modelId="{EC8C8DA0-AE61-41FF-A329-652B2796CADB}" type="pres">
      <dgm:prSet presAssocID="{72F24586-EF3B-45D7-9784-BB01C0DD0BD4}" presName="FourNodes_1_text" presStyleLbl="node1" presStyleIdx="3" presStyleCnt="4">
        <dgm:presLayoutVars>
          <dgm:bulletEnabled val="1"/>
        </dgm:presLayoutVars>
      </dgm:prSet>
      <dgm:spPr/>
    </dgm:pt>
    <dgm:pt modelId="{6B6F8523-5BC5-4EA7-92BE-6DACE32BEED9}" type="pres">
      <dgm:prSet presAssocID="{72F24586-EF3B-45D7-9784-BB01C0DD0BD4}" presName="FourNodes_2_text" presStyleLbl="node1" presStyleIdx="3" presStyleCnt="4">
        <dgm:presLayoutVars>
          <dgm:bulletEnabled val="1"/>
        </dgm:presLayoutVars>
      </dgm:prSet>
      <dgm:spPr/>
    </dgm:pt>
    <dgm:pt modelId="{A308FE34-7B96-4678-8068-14ABAF9E1934}" type="pres">
      <dgm:prSet presAssocID="{72F24586-EF3B-45D7-9784-BB01C0DD0BD4}" presName="FourNodes_3_text" presStyleLbl="node1" presStyleIdx="3" presStyleCnt="4">
        <dgm:presLayoutVars>
          <dgm:bulletEnabled val="1"/>
        </dgm:presLayoutVars>
      </dgm:prSet>
      <dgm:spPr/>
    </dgm:pt>
    <dgm:pt modelId="{5429BC23-79AD-4734-AF36-1611378DDF23}" type="pres">
      <dgm:prSet presAssocID="{72F24586-EF3B-45D7-9784-BB01C0DD0BD4}" presName="FourNodes_4_text" presStyleLbl="node1" presStyleIdx="3" presStyleCnt="4">
        <dgm:presLayoutVars>
          <dgm:bulletEnabled val="1"/>
        </dgm:presLayoutVars>
      </dgm:prSet>
      <dgm:spPr/>
    </dgm:pt>
  </dgm:ptLst>
  <dgm:cxnLst>
    <dgm:cxn modelId="{EF4DFD06-9A41-4AE3-9911-9E5DEEB7FD01}" srcId="{72F24586-EF3B-45D7-9784-BB01C0DD0BD4}" destId="{FB22FC5B-FB95-4882-969E-1331B63AB301}" srcOrd="3" destOrd="0" parTransId="{E20338EA-62D5-4133-AB00-AE6193D7FED9}" sibTransId="{0392CC2B-53BB-441A-84AA-B4767BC6F47C}"/>
    <dgm:cxn modelId="{A705D91C-9A1A-4D13-9C65-6A11898EF456}" type="presOf" srcId="{68DCBB16-3AE0-45E6-8891-D718B3B02D23}" destId="{A6F1B3A9-FF32-4C15-9A73-81B82106F206}" srcOrd="0" destOrd="0" presId="urn:microsoft.com/office/officeart/2005/8/layout/vProcess5"/>
    <dgm:cxn modelId="{FBFA142A-F479-4D6E-80C2-F47591D09612}" type="presOf" srcId="{3AF67586-133A-42DC-B8E6-6EBEE0AB540D}" destId="{CFA872E9-BD9E-44D7-9796-852FB5A17DCE}" srcOrd="0" destOrd="0" presId="urn:microsoft.com/office/officeart/2005/8/layout/vProcess5"/>
    <dgm:cxn modelId="{9907D92A-4CE5-40DD-B8CC-023A4FA9F8D5}" type="presOf" srcId="{98131A46-048F-46A3-A09E-DFD9083E30DB}" destId="{8100781A-8D50-4AB2-B658-586B3F9C8D9E}" srcOrd="0" destOrd="0" presId="urn:microsoft.com/office/officeart/2005/8/layout/vProcess5"/>
    <dgm:cxn modelId="{E4B6503F-7880-4B3B-883E-9CAEFB0221C0}" type="presOf" srcId="{FB22FC5B-FB95-4882-969E-1331B63AB301}" destId="{6760A75D-551B-4E8B-91FA-A04806A19251}" srcOrd="0" destOrd="0" presId="urn:microsoft.com/office/officeart/2005/8/layout/vProcess5"/>
    <dgm:cxn modelId="{FFB37747-D68B-4DDE-9F99-10C25E1F959E}" type="presOf" srcId="{9F14DED3-13A4-4E5A-98AD-7AE3AF8E3C41}" destId="{9F0FD920-AEC1-4722-A0A2-E44214F797D3}" srcOrd="0" destOrd="0" presId="urn:microsoft.com/office/officeart/2005/8/layout/vProcess5"/>
    <dgm:cxn modelId="{AEBA5549-E076-44C7-BDAA-0BB8EE479108}" type="presOf" srcId="{9F14DED3-13A4-4E5A-98AD-7AE3AF8E3C41}" destId="{EC8C8DA0-AE61-41FF-A329-652B2796CADB}" srcOrd="1" destOrd="0" presId="urn:microsoft.com/office/officeart/2005/8/layout/vProcess5"/>
    <dgm:cxn modelId="{84BC5273-13ED-4E25-8585-C1F02E60FBAF}" type="presOf" srcId="{388E4D24-A4E2-4183-B491-A95A0792BB10}" destId="{A308FE34-7B96-4678-8068-14ABAF9E1934}" srcOrd="1" destOrd="0" presId="urn:microsoft.com/office/officeart/2005/8/layout/vProcess5"/>
    <dgm:cxn modelId="{97383E7B-AF72-47A4-AA52-59AE7967C8F0}" srcId="{72F24586-EF3B-45D7-9784-BB01C0DD0BD4}" destId="{68DCBB16-3AE0-45E6-8891-D718B3B02D23}" srcOrd="1" destOrd="0" parTransId="{61A83FA5-38B1-4DD3-B21F-FDE420A21543}" sibTransId="{98131A46-048F-46A3-A09E-DFD9083E30DB}"/>
    <dgm:cxn modelId="{9D86987D-7DCA-4A3C-9614-00CE4692101B}" srcId="{72F24586-EF3B-45D7-9784-BB01C0DD0BD4}" destId="{9F14DED3-13A4-4E5A-98AD-7AE3AF8E3C41}" srcOrd="0" destOrd="0" parTransId="{EF2E541A-D3D0-4C82-A8FA-14D86B71398D}" sibTransId="{3AF67586-133A-42DC-B8E6-6EBEE0AB540D}"/>
    <dgm:cxn modelId="{5A665080-B084-41FC-B2E8-5D32E83501B6}" type="presOf" srcId="{68DCBB16-3AE0-45E6-8891-D718B3B02D23}" destId="{6B6F8523-5BC5-4EA7-92BE-6DACE32BEED9}" srcOrd="1" destOrd="0" presId="urn:microsoft.com/office/officeart/2005/8/layout/vProcess5"/>
    <dgm:cxn modelId="{024C3F85-8807-4EBE-9EE7-AD2233ACE5E4}" type="presOf" srcId="{63AA0F64-D283-4644-888F-C2BE31800E36}" destId="{362D3CFA-3B32-4047-A8A5-52A1E7C628DD}" srcOrd="0" destOrd="0" presId="urn:microsoft.com/office/officeart/2005/8/layout/vProcess5"/>
    <dgm:cxn modelId="{029CA1D0-8A71-4C20-850C-F7884037FAD4}" srcId="{72F24586-EF3B-45D7-9784-BB01C0DD0BD4}" destId="{388E4D24-A4E2-4183-B491-A95A0792BB10}" srcOrd="2" destOrd="0" parTransId="{CA86013C-778F-4F51-AD4E-9E433623B0F4}" sibTransId="{63AA0F64-D283-4644-888F-C2BE31800E36}"/>
    <dgm:cxn modelId="{20DE62E3-9D44-4547-B0F7-80025C2072DF}" type="presOf" srcId="{FB22FC5B-FB95-4882-969E-1331B63AB301}" destId="{5429BC23-79AD-4734-AF36-1611378DDF23}" srcOrd="1" destOrd="0" presId="urn:microsoft.com/office/officeart/2005/8/layout/vProcess5"/>
    <dgm:cxn modelId="{4F31A9F9-73F0-4F96-BF9E-A3D7DD5BECB7}" type="presOf" srcId="{72F24586-EF3B-45D7-9784-BB01C0DD0BD4}" destId="{C56DA051-4CDB-4464-B426-42050BA9B6F0}" srcOrd="0" destOrd="0" presId="urn:microsoft.com/office/officeart/2005/8/layout/vProcess5"/>
    <dgm:cxn modelId="{EDEF29FC-972C-4C17-B693-11A8DD253A37}" type="presOf" srcId="{388E4D24-A4E2-4183-B491-A95A0792BB10}" destId="{75F7FDAA-999D-4978-A3D3-BDBB446284B2}" srcOrd="0" destOrd="0" presId="urn:microsoft.com/office/officeart/2005/8/layout/vProcess5"/>
    <dgm:cxn modelId="{D14DC8DB-4F74-4074-A577-3E93573181C0}" type="presParOf" srcId="{C56DA051-4CDB-4464-B426-42050BA9B6F0}" destId="{1872A6EA-18AE-4B05-91E0-C67C5E505C5C}" srcOrd="0" destOrd="0" presId="urn:microsoft.com/office/officeart/2005/8/layout/vProcess5"/>
    <dgm:cxn modelId="{3E22170E-26CE-4E0A-8674-95A1E262AAF4}" type="presParOf" srcId="{C56DA051-4CDB-4464-B426-42050BA9B6F0}" destId="{9F0FD920-AEC1-4722-A0A2-E44214F797D3}" srcOrd="1" destOrd="0" presId="urn:microsoft.com/office/officeart/2005/8/layout/vProcess5"/>
    <dgm:cxn modelId="{D62271AA-A80C-44C5-94CC-5A7353B4CF46}" type="presParOf" srcId="{C56DA051-4CDB-4464-B426-42050BA9B6F0}" destId="{A6F1B3A9-FF32-4C15-9A73-81B82106F206}" srcOrd="2" destOrd="0" presId="urn:microsoft.com/office/officeart/2005/8/layout/vProcess5"/>
    <dgm:cxn modelId="{DC67D266-1032-4C61-AA68-68BF09858F2F}" type="presParOf" srcId="{C56DA051-4CDB-4464-B426-42050BA9B6F0}" destId="{75F7FDAA-999D-4978-A3D3-BDBB446284B2}" srcOrd="3" destOrd="0" presId="urn:microsoft.com/office/officeart/2005/8/layout/vProcess5"/>
    <dgm:cxn modelId="{9E719D33-6880-42F9-BB6C-AD4C7B77DAF4}" type="presParOf" srcId="{C56DA051-4CDB-4464-B426-42050BA9B6F0}" destId="{6760A75D-551B-4E8B-91FA-A04806A19251}" srcOrd="4" destOrd="0" presId="urn:microsoft.com/office/officeart/2005/8/layout/vProcess5"/>
    <dgm:cxn modelId="{DF9BDB1D-2269-405D-8EDD-F70E848E5FD4}" type="presParOf" srcId="{C56DA051-4CDB-4464-B426-42050BA9B6F0}" destId="{CFA872E9-BD9E-44D7-9796-852FB5A17DCE}" srcOrd="5" destOrd="0" presId="urn:microsoft.com/office/officeart/2005/8/layout/vProcess5"/>
    <dgm:cxn modelId="{4EFBFE70-6527-4FAE-9AE7-9991C4602858}" type="presParOf" srcId="{C56DA051-4CDB-4464-B426-42050BA9B6F0}" destId="{8100781A-8D50-4AB2-B658-586B3F9C8D9E}" srcOrd="6" destOrd="0" presId="urn:microsoft.com/office/officeart/2005/8/layout/vProcess5"/>
    <dgm:cxn modelId="{E902BD56-3D01-4083-B24A-81CCF3947CEC}" type="presParOf" srcId="{C56DA051-4CDB-4464-B426-42050BA9B6F0}" destId="{362D3CFA-3B32-4047-A8A5-52A1E7C628DD}" srcOrd="7" destOrd="0" presId="urn:microsoft.com/office/officeart/2005/8/layout/vProcess5"/>
    <dgm:cxn modelId="{83CC0FEF-9A60-4043-A822-314A59CEECA4}" type="presParOf" srcId="{C56DA051-4CDB-4464-B426-42050BA9B6F0}" destId="{EC8C8DA0-AE61-41FF-A329-652B2796CADB}" srcOrd="8" destOrd="0" presId="urn:microsoft.com/office/officeart/2005/8/layout/vProcess5"/>
    <dgm:cxn modelId="{05CB7DD0-C700-4ACB-8BE6-896FD68210B4}" type="presParOf" srcId="{C56DA051-4CDB-4464-B426-42050BA9B6F0}" destId="{6B6F8523-5BC5-4EA7-92BE-6DACE32BEED9}" srcOrd="9" destOrd="0" presId="urn:microsoft.com/office/officeart/2005/8/layout/vProcess5"/>
    <dgm:cxn modelId="{7CE7EAF2-7F04-45FC-B480-E4241C889339}" type="presParOf" srcId="{C56DA051-4CDB-4464-B426-42050BA9B6F0}" destId="{A308FE34-7B96-4678-8068-14ABAF9E1934}" srcOrd="10" destOrd="0" presId="urn:microsoft.com/office/officeart/2005/8/layout/vProcess5"/>
    <dgm:cxn modelId="{6A64A3A5-5691-4A3A-AEEA-41C3853A8CD9}" type="presParOf" srcId="{C56DA051-4CDB-4464-B426-42050BA9B6F0}" destId="{5429BC23-79AD-4734-AF36-1611378DDF2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F90548-23CF-4B6A-8D10-3BED5E0A5481}"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98736A9A-9CA2-4C29-95E7-C5603DE818F9}">
      <dgm:prSet/>
      <dgm:spPr/>
      <dgm:t>
        <a:bodyPr/>
        <a:lstStyle/>
        <a:p>
          <a:r>
            <a:rPr lang="en-US"/>
            <a:t>(1) Vending machine must be self-explanatory and accessible to a vast array of users without prior training</a:t>
          </a:r>
        </a:p>
      </dgm:t>
    </dgm:pt>
    <dgm:pt modelId="{1235D791-F6D7-4B1C-8D80-7A298F59111A}" type="parTrans" cxnId="{C042219A-CF24-4B0A-AAC7-A67BB748D099}">
      <dgm:prSet/>
      <dgm:spPr/>
      <dgm:t>
        <a:bodyPr/>
        <a:lstStyle/>
        <a:p>
          <a:endParaRPr lang="en-US"/>
        </a:p>
      </dgm:t>
    </dgm:pt>
    <dgm:pt modelId="{FC311BA5-0A1E-4B10-820D-18FF47108DCA}" type="sibTrans" cxnId="{C042219A-CF24-4B0A-AAC7-A67BB748D099}">
      <dgm:prSet/>
      <dgm:spPr/>
      <dgm:t>
        <a:bodyPr/>
        <a:lstStyle/>
        <a:p>
          <a:endParaRPr lang="en-US"/>
        </a:p>
      </dgm:t>
    </dgm:pt>
    <dgm:pt modelId="{1DA64542-3EED-48EA-8DA2-2261A13801AF}">
      <dgm:prSet/>
      <dgm:spPr/>
      <dgm:t>
        <a:bodyPr/>
        <a:lstStyle/>
        <a:p>
          <a:r>
            <a:rPr lang="en-US"/>
            <a:t>(2) Vending machine must offer efficient service with no tolerance for human error</a:t>
          </a:r>
        </a:p>
      </dgm:t>
    </dgm:pt>
    <dgm:pt modelId="{58A9AFC0-FB87-4E39-8575-10CF055C578A}" type="parTrans" cxnId="{9AFA39B9-0D6B-4AA4-8C9C-F2792A06CEC3}">
      <dgm:prSet/>
      <dgm:spPr/>
      <dgm:t>
        <a:bodyPr/>
        <a:lstStyle/>
        <a:p>
          <a:endParaRPr lang="en-US"/>
        </a:p>
      </dgm:t>
    </dgm:pt>
    <dgm:pt modelId="{D1461782-A4B6-4790-A39C-3ADD2DE2BA99}" type="sibTrans" cxnId="{9AFA39B9-0D6B-4AA4-8C9C-F2792A06CEC3}">
      <dgm:prSet/>
      <dgm:spPr/>
      <dgm:t>
        <a:bodyPr/>
        <a:lstStyle/>
        <a:p>
          <a:endParaRPr lang="en-US"/>
        </a:p>
      </dgm:t>
    </dgm:pt>
    <dgm:pt modelId="{8360910E-2E94-40BF-BA4B-8B57A98BBC5C}">
      <dgm:prSet/>
      <dgm:spPr/>
      <dgm:t>
        <a:bodyPr/>
        <a:lstStyle/>
        <a:p>
          <a:r>
            <a:rPr lang="en-US"/>
            <a:t>(3) It should successfully dispense the desired selection of snack at any point of time</a:t>
          </a:r>
        </a:p>
      </dgm:t>
    </dgm:pt>
    <dgm:pt modelId="{E13F622B-C37E-48BE-ABBF-D5AD0C97812F}" type="parTrans" cxnId="{D5EF4748-B47B-4C0D-ABAF-9BADDB9F2E8F}">
      <dgm:prSet/>
      <dgm:spPr/>
      <dgm:t>
        <a:bodyPr/>
        <a:lstStyle/>
        <a:p>
          <a:endParaRPr lang="en-US"/>
        </a:p>
      </dgm:t>
    </dgm:pt>
    <dgm:pt modelId="{28956212-7A83-4280-8DA3-F4AF1EED4C20}" type="sibTrans" cxnId="{D5EF4748-B47B-4C0D-ABAF-9BADDB9F2E8F}">
      <dgm:prSet/>
      <dgm:spPr/>
      <dgm:t>
        <a:bodyPr/>
        <a:lstStyle/>
        <a:p>
          <a:endParaRPr lang="en-US"/>
        </a:p>
      </dgm:t>
    </dgm:pt>
    <dgm:pt modelId="{BFB6E4A3-4549-4290-B8AA-C852DF4AAA61}">
      <dgm:prSet/>
      <dgm:spPr/>
      <dgm:t>
        <a:bodyPr/>
        <a:lstStyle/>
        <a:p>
          <a:r>
            <a:rPr lang="en-US"/>
            <a:t>(4) Vending machine should maintain the quality of the snack from the point when itâ€™s stored until its dispensation</a:t>
          </a:r>
        </a:p>
      </dgm:t>
    </dgm:pt>
    <dgm:pt modelId="{49906F2C-477E-49A2-9B70-2D8BD25E1823}" type="parTrans" cxnId="{EF596D9B-BCB7-4A97-A1A3-B3B9137ED95A}">
      <dgm:prSet/>
      <dgm:spPr/>
      <dgm:t>
        <a:bodyPr/>
        <a:lstStyle/>
        <a:p>
          <a:endParaRPr lang="en-US"/>
        </a:p>
      </dgm:t>
    </dgm:pt>
    <dgm:pt modelId="{87FE2975-C4F5-4828-8D51-A51CEB06428E}" type="sibTrans" cxnId="{EF596D9B-BCB7-4A97-A1A3-B3B9137ED95A}">
      <dgm:prSet/>
      <dgm:spPr/>
      <dgm:t>
        <a:bodyPr/>
        <a:lstStyle/>
        <a:p>
          <a:endParaRPr lang="en-US"/>
        </a:p>
      </dgm:t>
    </dgm:pt>
    <dgm:pt modelId="{CEE91687-223D-4AD3-945A-76875930656D}" type="pres">
      <dgm:prSet presAssocID="{88F90548-23CF-4B6A-8D10-3BED5E0A5481}" presName="matrix" presStyleCnt="0">
        <dgm:presLayoutVars>
          <dgm:chMax val="1"/>
          <dgm:dir/>
          <dgm:resizeHandles val="exact"/>
        </dgm:presLayoutVars>
      </dgm:prSet>
      <dgm:spPr/>
    </dgm:pt>
    <dgm:pt modelId="{AD5EE1B4-5134-4AF1-9B71-23850336C7EE}" type="pres">
      <dgm:prSet presAssocID="{88F90548-23CF-4B6A-8D10-3BED5E0A5481}" presName="diamond" presStyleLbl="bgShp" presStyleIdx="0" presStyleCnt="1"/>
      <dgm:spPr/>
    </dgm:pt>
    <dgm:pt modelId="{1F373DAB-78C4-46AF-911E-2901C8F69491}" type="pres">
      <dgm:prSet presAssocID="{88F90548-23CF-4B6A-8D10-3BED5E0A5481}" presName="quad1" presStyleLbl="node1" presStyleIdx="0" presStyleCnt="4">
        <dgm:presLayoutVars>
          <dgm:chMax val="0"/>
          <dgm:chPref val="0"/>
          <dgm:bulletEnabled val="1"/>
        </dgm:presLayoutVars>
      </dgm:prSet>
      <dgm:spPr/>
    </dgm:pt>
    <dgm:pt modelId="{CABDA33F-61F4-4D3B-A0F1-A808857E75E4}" type="pres">
      <dgm:prSet presAssocID="{88F90548-23CF-4B6A-8D10-3BED5E0A5481}" presName="quad2" presStyleLbl="node1" presStyleIdx="1" presStyleCnt="4">
        <dgm:presLayoutVars>
          <dgm:chMax val="0"/>
          <dgm:chPref val="0"/>
          <dgm:bulletEnabled val="1"/>
        </dgm:presLayoutVars>
      </dgm:prSet>
      <dgm:spPr/>
    </dgm:pt>
    <dgm:pt modelId="{4F316D8B-A38C-4E62-9503-7BCA6F97D0C7}" type="pres">
      <dgm:prSet presAssocID="{88F90548-23CF-4B6A-8D10-3BED5E0A5481}" presName="quad3" presStyleLbl="node1" presStyleIdx="2" presStyleCnt="4">
        <dgm:presLayoutVars>
          <dgm:chMax val="0"/>
          <dgm:chPref val="0"/>
          <dgm:bulletEnabled val="1"/>
        </dgm:presLayoutVars>
      </dgm:prSet>
      <dgm:spPr/>
    </dgm:pt>
    <dgm:pt modelId="{A6C718E6-9D36-4D62-AD2E-C7C486D52727}" type="pres">
      <dgm:prSet presAssocID="{88F90548-23CF-4B6A-8D10-3BED5E0A5481}" presName="quad4" presStyleLbl="node1" presStyleIdx="3" presStyleCnt="4">
        <dgm:presLayoutVars>
          <dgm:chMax val="0"/>
          <dgm:chPref val="0"/>
          <dgm:bulletEnabled val="1"/>
        </dgm:presLayoutVars>
      </dgm:prSet>
      <dgm:spPr/>
    </dgm:pt>
  </dgm:ptLst>
  <dgm:cxnLst>
    <dgm:cxn modelId="{561B7825-33CF-4780-88A6-35B34E0C4006}" type="presOf" srcId="{88F90548-23CF-4B6A-8D10-3BED5E0A5481}" destId="{CEE91687-223D-4AD3-945A-76875930656D}" srcOrd="0" destOrd="0" presId="urn:microsoft.com/office/officeart/2005/8/layout/matrix3"/>
    <dgm:cxn modelId="{D5EF4748-B47B-4C0D-ABAF-9BADDB9F2E8F}" srcId="{88F90548-23CF-4B6A-8D10-3BED5E0A5481}" destId="{8360910E-2E94-40BF-BA4B-8B57A98BBC5C}" srcOrd="2" destOrd="0" parTransId="{E13F622B-C37E-48BE-ABBF-D5AD0C97812F}" sibTransId="{28956212-7A83-4280-8DA3-F4AF1EED4C20}"/>
    <dgm:cxn modelId="{20B16B48-FD43-421D-9F91-FB30D9DC47E4}" type="presOf" srcId="{8360910E-2E94-40BF-BA4B-8B57A98BBC5C}" destId="{4F316D8B-A38C-4E62-9503-7BCA6F97D0C7}" srcOrd="0" destOrd="0" presId="urn:microsoft.com/office/officeart/2005/8/layout/matrix3"/>
    <dgm:cxn modelId="{6ADD7257-C06E-467A-A0E8-E585DE800D93}" type="presOf" srcId="{BFB6E4A3-4549-4290-B8AA-C852DF4AAA61}" destId="{A6C718E6-9D36-4D62-AD2E-C7C486D52727}" srcOrd="0" destOrd="0" presId="urn:microsoft.com/office/officeart/2005/8/layout/matrix3"/>
    <dgm:cxn modelId="{9215F978-CC8A-4542-A53F-970E0BD5C69B}" type="presOf" srcId="{98736A9A-9CA2-4C29-95E7-C5603DE818F9}" destId="{1F373DAB-78C4-46AF-911E-2901C8F69491}" srcOrd="0" destOrd="0" presId="urn:microsoft.com/office/officeart/2005/8/layout/matrix3"/>
    <dgm:cxn modelId="{C042219A-CF24-4B0A-AAC7-A67BB748D099}" srcId="{88F90548-23CF-4B6A-8D10-3BED5E0A5481}" destId="{98736A9A-9CA2-4C29-95E7-C5603DE818F9}" srcOrd="0" destOrd="0" parTransId="{1235D791-F6D7-4B1C-8D80-7A298F59111A}" sibTransId="{FC311BA5-0A1E-4B10-820D-18FF47108DCA}"/>
    <dgm:cxn modelId="{EF596D9B-BCB7-4A97-A1A3-B3B9137ED95A}" srcId="{88F90548-23CF-4B6A-8D10-3BED5E0A5481}" destId="{BFB6E4A3-4549-4290-B8AA-C852DF4AAA61}" srcOrd="3" destOrd="0" parTransId="{49906F2C-477E-49A2-9B70-2D8BD25E1823}" sibTransId="{87FE2975-C4F5-4828-8D51-A51CEB06428E}"/>
    <dgm:cxn modelId="{DC20BCB2-98DA-4BBA-9A5A-2C43A66385CA}" type="presOf" srcId="{1DA64542-3EED-48EA-8DA2-2261A13801AF}" destId="{CABDA33F-61F4-4D3B-A0F1-A808857E75E4}" srcOrd="0" destOrd="0" presId="urn:microsoft.com/office/officeart/2005/8/layout/matrix3"/>
    <dgm:cxn modelId="{9AFA39B9-0D6B-4AA4-8C9C-F2792A06CEC3}" srcId="{88F90548-23CF-4B6A-8D10-3BED5E0A5481}" destId="{1DA64542-3EED-48EA-8DA2-2261A13801AF}" srcOrd="1" destOrd="0" parTransId="{58A9AFC0-FB87-4E39-8575-10CF055C578A}" sibTransId="{D1461782-A4B6-4790-A39C-3ADD2DE2BA99}"/>
    <dgm:cxn modelId="{D073C34A-C38D-4B20-A94A-A4E30BA24208}" type="presParOf" srcId="{CEE91687-223D-4AD3-945A-76875930656D}" destId="{AD5EE1B4-5134-4AF1-9B71-23850336C7EE}" srcOrd="0" destOrd="0" presId="urn:microsoft.com/office/officeart/2005/8/layout/matrix3"/>
    <dgm:cxn modelId="{EA094334-D702-4ED5-B684-087F899426B2}" type="presParOf" srcId="{CEE91687-223D-4AD3-945A-76875930656D}" destId="{1F373DAB-78C4-46AF-911E-2901C8F69491}" srcOrd="1" destOrd="0" presId="urn:microsoft.com/office/officeart/2005/8/layout/matrix3"/>
    <dgm:cxn modelId="{C85C9A8D-5ED5-4187-9942-4DC75AC99FAC}" type="presParOf" srcId="{CEE91687-223D-4AD3-945A-76875930656D}" destId="{CABDA33F-61F4-4D3B-A0F1-A808857E75E4}" srcOrd="2" destOrd="0" presId="urn:microsoft.com/office/officeart/2005/8/layout/matrix3"/>
    <dgm:cxn modelId="{9D263E14-4F82-402E-818B-AA4C302C892D}" type="presParOf" srcId="{CEE91687-223D-4AD3-945A-76875930656D}" destId="{4F316D8B-A38C-4E62-9503-7BCA6F97D0C7}" srcOrd="3" destOrd="0" presId="urn:microsoft.com/office/officeart/2005/8/layout/matrix3"/>
    <dgm:cxn modelId="{75D74D98-C251-4B93-B7F7-AF0057AA17F9}" type="presParOf" srcId="{CEE91687-223D-4AD3-945A-76875930656D}" destId="{A6C718E6-9D36-4D62-AD2E-C7C486D5272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E36FFC-A4EB-4B86-8F8D-604B889524D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E7D8B63-4F50-4A89-BBE4-540F87AF34B0}">
      <dgm:prSet/>
      <dgm:spPr/>
      <dgm:t>
        <a:bodyPr/>
        <a:lstStyle/>
        <a:p>
          <a:r>
            <a:rPr lang="en-US"/>
            <a:t>(1) Sophisticated automated system : A two-axis robot which would help to pick and place the selected snack in the dispense chute. The robotic arm will eliminate the possibility of snack getting stuck in the machine and snack inducing damage due to the free fall in the dispense chute.</a:t>
          </a:r>
        </a:p>
      </dgm:t>
    </dgm:pt>
    <dgm:pt modelId="{8A083597-438F-497F-B873-C8AA7C6F56BE}" type="parTrans" cxnId="{11B8742C-CAA4-4E79-997A-0F8E2ACCB9ED}">
      <dgm:prSet/>
      <dgm:spPr/>
      <dgm:t>
        <a:bodyPr/>
        <a:lstStyle/>
        <a:p>
          <a:endParaRPr lang="en-US"/>
        </a:p>
      </dgm:t>
    </dgm:pt>
    <dgm:pt modelId="{9008399C-DB29-4F83-8F43-26D82D103BE2}" type="sibTrans" cxnId="{11B8742C-CAA4-4E79-997A-0F8E2ACCB9ED}">
      <dgm:prSet/>
      <dgm:spPr/>
      <dgm:t>
        <a:bodyPr/>
        <a:lstStyle/>
        <a:p>
          <a:endParaRPr lang="en-US"/>
        </a:p>
      </dgm:t>
    </dgm:pt>
    <dgm:pt modelId="{3C13F585-AB11-4949-8BBB-A1914B4E8369}">
      <dgm:prSet/>
      <dgm:spPr/>
      <dgm:t>
        <a:bodyPr/>
        <a:lstStyle/>
        <a:p>
          <a:r>
            <a:rPr lang="en-US"/>
            <a:t>(2) Interactive displays : Instead of having traditional glass displays, large digital LED touchscreen displays would help to attract user attention. This large display will help to keep users engaged by presenting users with additional product information (like ingredients and calorie content), news feeds, gaming, and social networking updates.</a:t>
          </a:r>
        </a:p>
      </dgm:t>
    </dgm:pt>
    <dgm:pt modelId="{953177DE-3479-4E6C-917D-7369CC920DD1}" type="parTrans" cxnId="{1E3DE1C1-28E3-46BD-9883-0E733649674C}">
      <dgm:prSet/>
      <dgm:spPr/>
      <dgm:t>
        <a:bodyPr/>
        <a:lstStyle/>
        <a:p>
          <a:endParaRPr lang="en-US"/>
        </a:p>
      </dgm:t>
    </dgm:pt>
    <dgm:pt modelId="{1515CD4B-AF69-430B-856C-78DFA25F0C45}" type="sibTrans" cxnId="{1E3DE1C1-28E3-46BD-9883-0E733649674C}">
      <dgm:prSet/>
      <dgm:spPr/>
      <dgm:t>
        <a:bodyPr/>
        <a:lstStyle/>
        <a:p>
          <a:endParaRPr lang="en-US"/>
        </a:p>
      </dgm:t>
    </dgm:pt>
    <dgm:pt modelId="{43AA7C1B-9564-4C5C-BA6C-85155C5B6909}">
      <dgm:prSet/>
      <dgm:spPr/>
      <dgm:t>
        <a:bodyPr/>
        <a:lstStyle/>
        <a:p>
          <a:r>
            <a:rPr lang="en-US"/>
            <a:t>(3) Integrated sensors : Sensors would enable use of various payment technologies like credit/debit cards, mobile payments, QR code billing etc. These payment options will not constraint the users from using the vending machine if they do not have cash on hand. Additional sensors would also help to track user behavior and recommend rotation of snacks based on demographics.</a:t>
          </a:r>
        </a:p>
      </dgm:t>
    </dgm:pt>
    <dgm:pt modelId="{FBD02B1F-5EEE-4EC9-9F5A-7E308B21121A}" type="parTrans" cxnId="{467AD0BD-CEB8-46F4-A650-E2EDB4ADC70E}">
      <dgm:prSet/>
      <dgm:spPr/>
      <dgm:t>
        <a:bodyPr/>
        <a:lstStyle/>
        <a:p>
          <a:endParaRPr lang="en-US"/>
        </a:p>
      </dgm:t>
    </dgm:pt>
    <dgm:pt modelId="{4AC7405D-B232-4E2F-B1EF-B3E2E947F4EF}" type="sibTrans" cxnId="{467AD0BD-CEB8-46F4-A650-E2EDB4ADC70E}">
      <dgm:prSet/>
      <dgm:spPr/>
      <dgm:t>
        <a:bodyPr/>
        <a:lstStyle/>
        <a:p>
          <a:endParaRPr lang="en-US"/>
        </a:p>
      </dgm:t>
    </dgm:pt>
    <dgm:pt modelId="{482BEF11-5E01-4BE4-AB9D-BF6756EF197A}" type="pres">
      <dgm:prSet presAssocID="{15E36FFC-A4EB-4B86-8F8D-604B889524D7}" presName="hierChild1" presStyleCnt="0">
        <dgm:presLayoutVars>
          <dgm:chPref val="1"/>
          <dgm:dir/>
          <dgm:animOne val="branch"/>
          <dgm:animLvl val="lvl"/>
          <dgm:resizeHandles/>
        </dgm:presLayoutVars>
      </dgm:prSet>
      <dgm:spPr/>
    </dgm:pt>
    <dgm:pt modelId="{0482D985-F296-4719-8575-DE31FD38CC97}" type="pres">
      <dgm:prSet presAssocID="{9E7D8B63-4F50-4A89-BBE4-540F87AF34B0}" presName="hierRoot1" presStyleCnt="0"/>
      <dgm:spPr/>
    </dgm:pt>
    <dgm:pt modelId="{D299FBD8-376F-4F9E-B216-51E531ED8E69}" type="pres">
      <dgm:prSet presAssocID="{9E7D8B63-4F50-4A89-BBE4-540F87AF34B0}" presName="composite" presStyleCnt="0"/>
      <dgm:spPr/>
    </dgm:pt>
    <dgm:pt modelId="{0F74F46F-BD85-4082-8502-DB2E4A72903A}" type="pres">
      <dgm:prSet presAssocID="{9E7D8B63-4F50-4A89-BBE4-540F87AF34B0}" presName="background" presStyleLbl="node0" presStyleIdx="0" presStyleCnt="3"/>
      <dgm:spPr/>
    </dgm:pt>
    <dgm:pt modelId="{BCEF0A4E-207E-40C3-A1D4-C2FD68C2B060}" type="pres">
      <dgm:prSet presAssocID="{9E7D8B63-4F50-4A89-BBE4-540F87AF34B0}" presName="text" presStyleLbl="fgAcc0" presStyleIdx="0" presStyleCnt="3">
        <dgm:presLayoutVars>
          <dgm:chPref val="3"/>
        </dgm:presLayoutVars>
      </dgm:prSet>
      <dgm:spPr/>
    </dgm:pt>
    <dgm:pt modelId="{2018C16E-BEA6-4BFE-B48E-F1A86C50C0DD}" type="pres">
      <dgm:prSet presAssocID="{9E7D8B63-4F50-4A89-BBE4-540F87AF34B0}" presName="hierChild2" presStyleCnt="0"/>
      <dgm:spPr/>
    </dgm:pt>
    <dgm:pt modelId="{9DA476A2-53B5-4FC8-90BC-62BCDD92AAC5}" type="pres">
      <dgm:prSet presAssocID="{3C13F585-AB11-4949-8BBB-A1914B4E8369}" presName="hierRoot1" presStyleCnt="0"/>
      <dgm:spPr/>
    </dgm:pt>
    <dgm:pt modelId="{0D474820-F1C7-420E-B038-1BB8FB1078DE}" type="pres">
      <dgm:prSet presAssocID="{3C13F585-AB11-4949-8BBB-A1914B4E8369}" presName="composite" presStyleCnt="0"/>
      <dgm:spPr/>
    </dgm:pt>
    <dgm:pt modelId="{D162AFE0-B05A-42E0-8BAF-34A04D731AF7}" type="pres">
      <dgm:prSet presAssocID="{3C13F585-AB11-4949-8BBB-A1914B4E8369}" presName="background" presStyleLbl="node0" presStyleIdx="1" presStyleCnt="3"/>
      <dgm:spPr/>
    </dgm:pt>
    <dgm:pt modelId="{E47BE92D-C07F-45C6-8D27-BAAF1B300DD7}" type="pres">
      <dgm:prSet presAssocID="{3C13F585-AB11-4949-8BBB-A1914B4E8369}" presName="text" presStyleLbl="fgAcc0" presStyleIdx="1" presStyleCnt="3">
        <dgm:presLayoutVars>
          <dgm:chPref val="3"/>
        </dgm:presLayoutVars>
      </dgm:prSet>
      <dgm:spPr/>
    </dgm:pt>
    <dgm:pt modelId="{55713FCD-E02E-42F5-AE8C-AF7033821962}" type="pres">
      <dgm:prSet presAssocID="{3C13F585-AB11-4949-8BBB-A1914B4E8369}" presName="hierChild2" presStyleCnt="0"/>
      <dgm:spPr/>
    </dgm:pt>
    <dgm:pt modelId="{C31C6E4A-35AC-4D58-9227-E71393F36434}" type="pres">
      <dgm:prSet presAssocID="{43AA7C1B-9564-4C5C-BA6C-85155C5B6909}" presName="hierRoot1" presStyleCnt="0"/>
      <dgm:spPr/>
    </dgm:pt>
    <dgm:pt modelId="{C214FC2E-675D-4A2C-A2BD-1C8824E60A1A}" type="pres">
      <dgm:prSet presAssocID="{43AA7C1B-9564-4C5C-BA6C-85155C5B6909}" presName="composite" presStyleCnt="0"/>
      <dgm:spPr/>
    </dgm:pt>
    <dgm:pt modelId="{3C879603-176E-4E83-9490-972E79B88BE9}" type="pres">
      <dgm:prSet presAssocID="{43AA7C1B-9564-4C5C-BA6C-85155C5B6909}" presName="background" presStyleLbl="node0" presStyleIdx="2" presStyleCnt="3"/>
      <dgm:spPr/>
    </dgm:pt>
    <dgm:pt modelId="{64C9670E-4EB8-4505-B19D-160302C3513F}" type="pres">
      <dgm:prSet presAssocID="{43AA7C1B-9564-4C5C-BA6C-85155C5B6909}" presName="text" presStyleLbl="fgAcc0" presStyleIdx="2" presStyleCnt="3">
        <dgm:presLayoutVars>
          <dgm:chPref val="3"/>
        </dgm:presLayoutVars>
      </dgm:prSet>
      <dgm:spPr/>
    </dgm:pt>
    <dgm:pt modelId="{E6CAEC57-1DAE-4696-9515-800325DAB8A2}" type="pres">
      <dgm:prSet presAssocID="{43AA7C1B-9564-4C5C-BA6C-85155C5B6909}" presName="hierChild2" presStyleCnt="0"/>
      <dgm:spPr/>
    </dgm:pt>
  </dgm:ptLst>
  <dgm:cxnLst>
    <dgm:cxn modelId="{F031A102-8FCA-442D-97BC-B0287050D991}" type="presOf" srcId="{43AA7C1B-9564-4C5C-BA6C-85155C5B6909}" destId="{64C9670E-4EB8-4505-B19D-160302C3513F}" srcOrd="0" destOrd="0" presId="urn:microsoft.com/office/officeart/2005/8/layout/hierarchy1"/>
    <dgm:cxn modelId="{4DC7EF1E-D436-42EC-B046-DF433154E36F}" type="presOf" srcId="{15E36FFC-A4EB-4B86-8F8D-604B889524D7}" destId="{482BEF11-5E01-4BE4-AB9D-BF6756EF197A}" srcOrd="0" destOrd="0" presId="urn:microsoft.com/office/officeart/2005/8/layout/hierarchy1"/>
    <dgm:cxn modelId="{11B8742C-CAA4-4E79-997A-0F8E2ACCB9ED}" srcId="{15E36FFC-A4EB-4B86-8F8D-604B889524D7}" destId="{9E7D8B63-4F50-4A89-BBE4-540F87AF34B0}" srcOrd="0" destOrd="0" parTransId="{8A083597-438F-497F-B873-C8AA7C6F56BE}" sibTransId="{9008399C-DB29-4F83-8F43-26D82D103BE2}"/>
    <dgm:cxn modelId="{20B83C73-5EAC-44C2-BF73-43DAD02C0869}" type="presOf" srcId="{3C13F585-AB11-4949-8BBB-A1914B4E8369}" destId="{E47BE92D-C07F-45C6-8D27-BAAF1B300DD7}" srcOrd="0" destOrd="0" presId="urn:microsoft.com/office/officeart/2005/8/layout/hierarchy1"/>
    <dgm:cxn modelId="{467AD0BD-CEB8-46F4-A650-E2EDB4ADC70E}" srcId="{15E36FFC-A4EB-4B86-8F8D-604B889524D7}" destId="{43AA7C1B-9564-4C5C-BA6C-85155C5B6909}" srcOrd="2" destOrd="0" parTransId="{FBD02B1F-5EEE-4EC9-9F5A-7E308B21121A}" sibTransId="{4AC7405D-B232-4E2F-B1EF-B3E2E947F4EF}"/>
    <dgm:cxn modelId="{1E3DE1C1-28E3-46BD-9883-0E733649674C}" srcId="{15E36FFC-A4EB-4B86-8F8D-604B889524D7}" destId="{3C13F585-AB11-4949-8BBB-A1914B4E8369}" srcOrd="1" destOrd="0" parTransId="{953177DE-3479-4E6C-917D-7369CC920DD1}" sibTransId="{1515CD4B-AF69-430B-856C-78DFA25F0C45}"/>
    <dgm:cxn modelId="{0FF370E5-4333-445D-A608-86E5296D4753}" type="presOf" srcId="{9E7D8B63-4F50-4A89-BBE4-540F87AF34B0}" destId="{BCEF0A4E-207E-40C3-A1D4-C2FD68C2B060}" srcOrd="0" destOrd="0" presId="urn:microsoft.com/office/officeart/2005/8/layout/hierarchy1"/>
    <dgm:cxn modelId="{2B3177FB-544B-45AE-8987-001832D1BFE4}" type="presParOf" srcId="{482BEF11-5E01-4BE4-AB9D-BF6756EF197A}" destId="{0482D985-F296-4719-8575-DE31FD38CC97}" srcOrd="0" destOrd="0" presId="urn:microsoft.com/office/officeart/2005/8/layout/hierarchy1"/>
    <dgm:cxn modelId="{08378330-BBBA-4FB2-B661-6CE30579DD25}" type="presParOf" srcId="{0482D985-F296-4719-8575-DE31FD38CC97}" destId="{D299FBD8-376F-4F9E-B216-51E531ED8E69}" srcOrd="0" destOrd="0" presId="urn:microsoft.com/office/officeart/2005/8/layout/hierarchy1"/>
    <dgm:cxn modelId="{C15FA145-90C7-4DF3-AFB2-42D0C18083CE}" type="presParOf" srcId="{D299FBD8-376F-4F9E-B216-51E531ED8E69}" destId="{0F74F46F-BD85-4082-8502-DB2E4A72903A}" srcOrd="0" destOrd="0" presId="urn:microsoft.com/office/officeart/2005/8/layout/hierarchy1"/>
    <dgm:cxn modelId="{BA371D8D-8C61-4DFB-B17C-457E4270A9B3}" type="presParOf" srcId="{D299FBD8-376F-4F9E-B216-51E531ED8E69}" destId="{BCEF0A4E-207E-40C3-A1D4-C2FD68C2B060}" srcOrd="1" destOrd="0" presId="urn:microsoft.com/office/officeart/2005/8/layout/hierarchy1"/>
    <dgm:cxn modelId="{050EA6E2-CDBD-4E3A-8D66-969A06B597FA}" type="presParOf" srcId="{0482D985-F296-4719-8575-DE31FD38CC97}" destId="{2018C16E-BEA6-4BFE-B48E-F1A86C50C0DD}" srcOrd="1" destOrd="0" presId="urn:microsoft.com/office/officeart/2005/8/layout/hierarchy1"/>
    <dgm:cxn modelId="{FFD34891-B672-4A22-8439-30055394DA3E}" type="presParOf" srcId="{482BEF11-5E01-4BE4-AB9D-BF6756EF197A}" destId="{9DA476A2-53B5-4FC8-90BC-62BCDD92AAC5}" srcOrd="1" destOrd="0" presId="urn:microsoft.com/office/officeart/2005/8/layout/hierarchy1"/>
    <dgm:cxn modelId="{858974DE-D371-4530-BC07-04B3A801C64E}" type="presParOf" srcId="{9DA476A2-53B5-4FC8-90BC-62BCDD92AAC5}" destId="{0D474820-F1C7-420E-B038-1BB8FB1078DE}" srcOrd="0" destOrd="0" presId="urn:microsoft.com/office/officeart/2005/8/layout/hierarchy1"/>
    <dgm:cxn modelId="{BBAAC9EE-F8E1-4986-9CFC-5BB4A2BC842B}" type="presParOf" srcId="{0D474820-F1C7-420E-B038-1BB8FB1078DE}" destId="{D162AFE0-B05A-42E0-8BAF-34A04D731AF7}" srcOrd="0" destOrd="0" presId="urn:microsoft.com/office/officeart/2005/8/layout/hierarchy1"/>
    <dgm:cxn modelId="{3ADFF075-0743-4FC3-90C2-AC71CB182B1E}" type="presParOf" srcId="{0D474820-F1C7-420E-B038-1BB8FB1078DE}" destId="{E47BE92D-C07F-45C6-8D27-BAAF1B300DD7}" srcOrd="1" destOrd="0" presId="urn:microsoft.com/office/officeart/2005/8/layout/hierarchy1"/>
    <dgm:cxn modelId="{7BC786C8-C033-48B6-A53E-C764860F89DD}" type="presParOf" srcId="{9DA476A2-53B5-4FC8-90BC-62BCDD92AAC5}" destId="{55713FCD-E02E-42F5-AE8C-AF7033821962}" srcOrd="1" destOrd="0" presId="urn:microsoft.com/office/officeart/2005/8/layout/hierarchy1"/>
    <dgm:cxn modelId="{724F6C0F-B3EF-4D8C-9F92-62D4296D3E93}" type="presParOf" srcId="{482BEF11-5E01-4BE4-AB9D-BF6756EF197A}" destId="{C31C6E4A-35AC-4D58-9227-E71393F36434}" srcOrd="2" destOrd="0" presId="urn:microsoft.com/office/officeart/2005/8/layout/hierarchy1"/>
    <dgm:cxn modelId="{87FE6990-410B-4B97-8B86-4AFCDB3B1FEC}" type="presParOf" srcId="{C31C6E4A-35AC-4D58-9227-E71393F36434}" destId="{C214FC2E-675D-4A2C-A2BD-1C8824E60A1A}" srcOrd="0" destOrd="0" presId="urn:microsoft.com/office/officeart/2005/8/layout/hierarchy1"/>
    <dgm:cxn modelId="{7043FCA1-2BFB-4447-8E26-595A2AC8D26A}" type="presParOf" srcId="{C214FC2E-675D-4A2C-A2BD-1C8824E60A1A}" destId="{3C879603-176E-4E83-9490-972E79B88BE9}" srcOrd="0" destOrd="0" presId="urn:microsoft.com/office/officeart/2005/8/layout/hierarchy1"/>
    <dgm:cxn modelId="{AC2C5FE5-B7FD-4BF4-9681-C304A7B6CCAD}" type="presParOf" srcId="{C214FC2E-675D-4A2C-A2BD-1C8824E60A1A}" destId="{64C9670E-4EB8-4505-B19D-160302C3513F}" srcOrd="1" destOrd="0" presId="urn:microsoft.com/office/officeart/2005/8/layout/hierarchy1"/>
    <dgm:cxn modelId="{16E9DB1A-9407-4A34-B540-2A1DBD067CE9}" type="presParOf" srcId="{C31C6E4A-35AC-4D58-9227-E71393F36434}" destId="{E6CAEC57-1DAE-4696-9515-800325DAB8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FD920-AEC1-4722-A0A2-E44214F797D3}">
      <dsp:nvSpPr>
        <dsp:cNvPr id="0" name=""/>
        <dsp:cNvSpPr/>
      </dsp:nvSpPr>
      <dsp:spPr>
        <a:xfrm>
          <a:off x="0" y="0"/>
          <a:ext cx="8826423" cy="92163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 PROJECT INTRODUCTION</a:t>
          </a:r>
        </a:p>
      </dsp:txBody>
      <dsp:txXfrm>
        <a:off x="26994" y="26994"/>
        <a:ext cx="7754033" cy="867642"/>
      </dsp:txXfrm>
    </dsp:sp>
    <dsp:sp modelId="{A6F1B3A9-FF32-4C15-9A73-81B82106F206}">
      <dsp:nvSpPr>
        <dsp:cNvPr id="0" name=""/>
        <dsp:cNvSpPr/>
      </dsp:nvSpPr>
      <dsp:spPr>
        <a:xfrm>
          <a:off x="739212" y="1089199"/>
          <a:ext cx="8826423" cy="92163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 STATE DIAGRAM</a:t>
          </a:r>
        </a:p>
      </dsp:txBody>
      <dsp:txXfrm>
        <a:off x="766206" y="1116193"/>
        <a:ext cx="7434162" cy="867642"/>
      </dsp:txXfrm>
    </dsp:sp>
    <dsp:sp modelId="{75F7FDAA-999D-4978-A3D3-BDBB446284B2}">
      <dsp:nvSpPr>
        <dsp:cNvPr id="0" name=""/>
        <dsp:cNvSpPr/>
      </dsp:nvSpPr>
      <dsp:spPr>
        <a:xfrm>
          <a:off x="1467392" y="2178399"/>
          <a:ext cx="8826423" cy="92163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 VERILOG CODE</a:t>
          </a:r>
        </a:p>
      </dsp:txBody>
      <dsp:txXfrm>
        <a:off x="1494386" y="2205393"/>
        <a:ext cx="7445195" cy="867642"/>
      </dsp:txXfrm>
    </dsp:sp>
    <dsp:sp modelId="{6760A75D-551B-4E8B-91FA-A04806A19251}">
      <dsp:nvSpPr>
        <dsp:cNvPr id="0" name=""/>
        <dsp:cNvSpPr/>
      </dsp:nvSpPr>
      <dsp:spPr>
        <a:xfrm>
          <a:off x="2206605" y="3267598"/>
          <a:ext cx="8826423" cy="92163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 </a:t>
          </a:r>
          <a:r>
            <a:rPr lang="en-US" sz="3800" kern="1200" dirty="0">
              <a:latin typeface="Gill Sans Nova"/>
            </a:rPr>
            <a:t>RESULT</a:t>
          </a:r>
          <a:endParaRPr lang="en-US" sz="3800" kern="1200" dirty="0"/>
        </a:p>
      </dsp:txBody>
      <dsp:txXfrm>
        <a:off x="2233599" y="3294592"/>
        <a:ext cx="7434162" cy="867642"/>
      </dsp:txXfrm>
    </dsp:sp>
    <dsp:sp modelId="{CFA872E9-BD9E-44D7-9796-852FB5A17DCE}">
      <dsp:nvSpPr>
        <dsp:cNvPr id="0" name=""/>
        <dsp:cNvSpPr/>
      </dsp:nvSpPr>
      <dsp:spPr>
        <a:xfrm>
          <a:off x="8227363" y="705885"/>
          <a:ext cx="599059" cy="59905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362151" y="705885"/>
        <a:ext cx="329483" cy="450792"/>
      </dsp:txXfrm>
    </dsp:sp>
    <dsp:sp modelId="{8100781A-8D50-4AB2-B658-586B3F9C8D9E}">
      <dsp:nvSpPr>
        <dsp:cNvPr id="0" name=""/>
        <dsp:cNvSpPr/>
      </dsp:nvSpPr>
      <dsp:spPr>
        <a:xfrm>
          <a:off x="8966576" y="1795084"/>
          <a:ext cx="599059" cy="59905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101364" y="1795084"/>
        <a:ext cx="329483" cy="450792"/>
      </dsp:txXfrm>
    </dsp:sp>
    <dsp:sp modelId="{362D3CFA-3B32-4047-A8A5-52A1E7C628DD}">
      <dsp:nvSpPr>
        <dsp:cNvPr id="0" name=""/>
        <dsp:cNvSpPr/>
      </dsp:nvSpPr>
      <dsp:spPr>
        <a:xfrm>
          <a:off x="9694756" y="2884284"/>
          <a:ext cx="599059" cy="599059"/>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829544" y="2884284"/>
        <a:ext cx="329483" cy="4507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EE1B4-5134-4AF1-9B71-23850336C7EE}">
      <dsp:nvSpPr>
        <dsp:cNvPr id="0" name=""/>
        <dsp:cNvSpPr/>
      </dsp:nvSpPr>
      <dsp:spPr>
        <a:xfrm>
          <a:off x="0" y="7501"/>
          <a:ext cx="5623795" cy="562379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373DAB-78C4-46AF-911E-2901C8F69491}">
      <dsp:nvSpPr>
        <dsp:cNvPr id="0" name=""/>
        <dsp:cNvSpPr/>
      </dsp:nvSpPr>
      <dsp:spPr>
        <a:xfrm>
          <a:off x="534260" y="541762"/>
          <a:ext cx="2193280" cy="219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(1) Vending machine must be self-explanatory and accessible to a vast array of users without prior training</a:t>
          </a:r>
        </a:p>
      </dsp:txBody>
      <dsp:txXfrm>
        <a:off x="641327" y="648829"/>
        <a:ext cx="1979146" cy="1979146"/>
      </dsp:txXfrm>
    </dsp:sp>
    <dsp:sp modelId="{CABDA33F-61F4-4D3B-A0F1-A808857E75E4}">
      <dsp:nvSpPr>
        <dsp:cNvPr id="0" name=""/>
        <dsp:cNvSpPr/>
      </dsp:nvSpPr>
      <dsp:spPr>
        <a:xfrm>
          <a:off x="2896254" y="541762"/>
          <a:ext cx="2193280" cy="219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(2) Vending machine must offer efficient service with no tolerance for human error</a:t>
          </a:r>
        </a:p>
      </dsp:txBody>
      <dsp:txXfrm>
        <a:off x="3003321" y="648829"/>
        <a:ext cx="1979146" cy="1979146"/>
      </dsp:txXfrm>
    </dsp:sp>
    <dsp:sp modelId="{4F316D8B-A38C-4E62-9503-7BCA6F97D0C7}">
      <dsp:nvSpPr>
        <dsp:cNvPr id="0" name=""/>
        <dsp:cNvSpPr/>
      </dsp:nvSpPr>
      <dsp:spPr>
        <a:xfrm>
          <a:off x="534260" y="2903756"/>
          <a:ext cx="2193280" cy="219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(3) It should successfully dispense the desired selection of snack at any point of time</a:t>
          </a:r>
        </a:p>
      </dsp:txBody>
      <dsp:txXfrm>
        <a:off x="641327" y="3010823"/>
        <a:ext cx="1979146" cy="1979146"/>
      </dsp:txXfrm>
    </dsp:sp>
    <dsp:sp modelId="{A6C718E6-9D36-4D62-AD2E-C7C486D52727}">
      <dsp:nvSpPr>
        <dsp:cNvPr id="0" name=""/>
        <dsp:cNvSpPr/>
      </dsp:nvSpPr>
      <dsp:spPr>
        <a:xfrm>
          <a:off x="2896254" y="2903756"/>
          <a:ext cx="2193280" cy="219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(4) Vending machine should maintain the quality of the snack from the point when itâ€™s stored until its dispensation</a:t>
          </a:r>
        </a:p>
      </dsp:txBody>
      <dsp:txXfrm>
        <a:off x="3003321" y="3010823"/>
        <a:ext cx="1979146" cy="19791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4F46F-BD85-4082-8502-DB2E4A72903A}">
      <dsp:nvSpPr>
        <dsp:cNvPr id="0" name=""/>
        <dsp:cNvSpPr/>
      </dsp:nvSpPr>
      <dsp:spPr>
        <a:xfrm>
          <a:off x="0" y="981122"/>
          <a:ext cx="2906675" cy="18457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EF0A4E-207E-40C3-A1D4-C2FD68C2B060}">
      <dsp:nvSpPr>
        <dsp:cNvPr id="0" name=""/>
        <dsp:cNvSpPr/>
      </dsp:nvSpPr>
      <dsp:spPr>
        <a:xfrm>
          <a:off x="322963" y="1287938"/>
          <a:ext cx="2906675" cy="18457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(1) Sophisticated automated system : A two-axis robot which would help to pick and place the selected snack in the dispense chute. The robotic arm will eliminate the possibility of snack getting stuck in the machine and snack inducing damage due to the free fall in the dispense chute.</a:t>
          </a:r>
        </a:p>
      </dsp:txBody>
      <dsp:txXfrm>
        <a:off x="377023" y="1341998"/>
        <a:ext cx="2798555" cy="1737619"/>
      </dsp:txXfrm>
    </dsp:sp>
    <dsp:sp modelId="{D162AFE0-B05A-42E0-8BAF-34A04D731AF7}">
      <dsp:nvSpPr>
        <dsp:cNvPr id="0" name=""/>
        <dsp:cNvSpPr/>
      </dsp:nvSpPr>
      <dsp:spPr>
        <a:xfrm>
          <a:off x="3552603" y="981122"/>
          <a:ext cx="2906675" cy="18457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7BE92D-C07F-45C6-8D27-BAAF1B300DD7}">
      <dsp:nvSpPr>
        <dsp:cNvPr id="0" name=""/>
        <dsp:cNvSpPr/>
      </dsp:nvSpPr>
      <dsp:spPr>
        <a:xfrm>
          <a:off x="3875567" y="1287938"/>
          <a:ext cx="2906675" cy="18457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(2) Interactive displays : Instead of having traditional glass displays, large digital LED touchscreen displays would help to attract user attention. This large display will help to keep users engaged by presenting users with additional product information (like ingredients and calorie content), news feeds, gaming, and social networking updates.</a:t>
          </a:r>
        </a:p>
      </dsp:txBody>
      <dsp:txXfrm>
        <a:off x="3929627" y="1341998"/>
        <a:ext cx="2798555" cy="1737619"/>
      </dsp:txXfrm>
    </dsp:sp>
    <dsp:sp modelId="{3C879603-176E-4E83-9490-972E79B88BE9}">
      <dsp:nvSpPr>
        <dsp:cNvPr id="0" name=""/>
        <dsp:cNvSpPr/>
      </dsp:nvSpPr>
      <dsp:spPr>
        <a:xfrm>
          <a:off x="7105207" y="981122"/>
          <a:ext cx="2906675" cy="18457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C9670E-4EB8-4505-B19D-160302C3513F}">
      <dsp:nvSpPr>
        <dsp:cNvPr id="0" name=""/>
        <dsp:cNvSpPr/>
      </dsp:nvSpPr>
      <dsp:spPr>
        <a:xfrm>
          <a:off x="7428171" y="1287938"/>
          <a:ext cx="2906675" cy="18457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(3) Integrated sensors : Sensors would enable use of various payment technologies like credit/debit cards, mobile payments, QR code billing etc. These payment options will not constraint the users from using the vending machine if they do not have cash on hand. Additional sensors would also help to track user behavior and recommend rotation of snacks based on demographics.</a:t>
          </a:r>
        </a:p>
      </dsp:txBody>
      <dsp:txXfrm>
        <a:off x="7482231" y="1341998"/>
        <a:ext cx="2798555" cy="173761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October 21,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588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October 21,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365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October 21,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6985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October 21,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9140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October 21,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2212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October 21,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6869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October 21,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4413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October 21,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4781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October 21,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09661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October 21,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1118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October 21,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61868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October 21,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0443514"/>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3" r:id="rId10"/>
    <p:sldLayoutId id="2147483674"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21344C9-00DA-037F-EE30-E88078837C1C}"/>
              </a:ext>
            </a:extLst>
          </p:cNvPr>
          <p:cNvPicPr>
            <a:picLocks noChangeAspect="1"/>
          </p:cNvPicPr>
          <p:nvPr/>
        </p:nvPicPr>
        <p:blipFill rotWithShape="1">
          <a:blip r:embed="rId2"/>
          <a:srcRect t="6441" b="8978"/>
          <a:stretch/>
        </p:blipFill>
        <p:spPr>
          <a:xfrm>
            <a:off x="20" y="-16475"/>
            <a:ext cx="12191980" cy="6857571"/>
          </a:xfrm>
          <a:prstGeom prst="rect">
            <a:avLst/>
          </a:prstGeom>
        </p:spPr>
      </p:pic>
      <p:sp>
        <p:nvSpPr>
          <p:cNvPr id="37" name="Rectangle 36">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19534" y="504966"/>
            <a:ext cx="8952932" cy="3043213"/>
          </a:xfrm>
        </p:spPr>
        <p:txBody>
          <a:bodyPr anchor="b">
            <a:normAutofit/>
          </a:bodyPr>
          <a:lstStyle/>
          <a:p>
            <a:r>
              <a:rPr lang="en-US" dirty="0">
                <a:solidFill>
                  <a:schemeClr val="bg1"/>
                </a:solidFill>
              </a:rPr>
              <a:t>VENDING MACHINE</a:t>
            </a:r>
          </a:p>
        </p:txBody>
      </p:sp>
      <p:sp>
        <p:nvSpPr>
          <p:cNvPr id="3" name="Subtitle 2"/>
          <p:cNvSpPr>
            <a:spLocks noGrp="1"/>
          </p:cNvSpPr>
          <p:nvPr>
            <p:ph type="subTitle" idx="1"/>
          </p:nvPr>
        </p:nvSpPr>
        <p:spPr>
          <a:xfrm>
            <a:off x="2950191" y="3749746"/>
            <a:ext cx="6291618" cy="2208321"/>
          </a:xfrm>
        </p:spPr>
        <p:txBody>
          <a:bodyPr anchor="t">
            <a:normAutofit/>
          </a:bodyPr>
          <a:lstStyle/>
          <a:p>
            <a:r>
              <a:rPr lang="en-US" dirty="0"/>
              <a:t>2000040153 – V.v.Jathin guptha</a:t>
            </a:r>
          </a:p>
          <a:p>
            <a:r>
              <a:rPr lang="en-US" dirty="0"/>
              <a:t>2000040154 – V.likitha</a:t>
            </a:r>
          </a:p>
        </p:txBody>
      </p:sp>
    </p:spTree>
    <p:extLst>
      <p:ext uri="{BB962C8B-B14F-4D97-AF65-F5344CB8AC3E}">
        <p14:creationId xmlns:p14="http://schemas.microsoft.com/office/powerpoint/2010/main" val="226938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7F7F2020-3718-4400-926B-893A0FBDC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00C66CE-2B3E-4513-9B9D-EC2B8182F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6" y="5230792"/>
            <a:ext cx="12198725" cy="1645027"/>
          </a:xfrm>
          <a:prstGeom prst="rect">
            <a:avLst/>
          </a:prstGeom>
          <a:gradFill>
            <a:gsLst>
              <a:gs pos="0">
                <a:schemeClr val="accent5"/>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E9F3C764-BCFB-4F32-B897-6513FF0F6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6" y="5230792"/>
            <a:ext cx="8122026" cy="1653935"/>
          </a:xfrm>
          <a:prstGeom prst="rect">
            <a:avLst/>
          </a:prstGeom>
          <a:gradFill>
            <a:gsLst>
              <a:gs pos="24000">
                <a:schemeClr val="accent2">
                  <a:alpha val="0"/>
                </a:schemeClr>
              </a:gs>
              <a:gs pos="99000">
                <a:schemeClr val="accent2">
                  <a:alpha val="68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8411D24A-F765-48C8-813D-D3A5E5AAB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895080" y="3111827"/>
            <a:ext cx="1177951" cy="5415888"/>
          </a:xfrm>
          <a:prstGeom prst="rect">
            <a:avLst/>
          </a:prstGeom>
          <a:gradFill>
            <a:gsLst>
              <a:gs pos="23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963349" y="5510306"/>
            <a:ext cx="7260031" cy="1092200"/>
          </a:xfrm>
        </p:spPr>
        <p:txBody>
          <a:bodyPr vert="horz" lIns="0" tIns="0" rIns="0" bIns="0" rtlCol="0" anchor="ctr">
            <a:normAutofit/>
          </a:bodyPr>
          <a:lstStyle/>
          <a:p>
            <a:r>
              <a:rPr lang="en-US" sz="3200" spc="750" dirty="0">
                <a:solidFill>
                  <a:schemeClr val="bg1"/>
                </a:solidFill>
              </a:rPr>
              <a:t>* </a:t>
            </a:r>
            <a:r>
              <a:rPr lang="en-US" sz="3200" spc="750" dirty="0" err="1">
                <a:solidFill>
                  <a:schemeClr val="bg1"/>
                </a:solidFill>
              </a:rPr>
              <a:t>RESULt</a:t>
            </a:r>
          </a:p>
        </p:txBody>
      </p:sp>
      <p:pic>
        <p:nvPicPr>
          <p:cNvPr id="4" name="Picture 4">
            <a:extLst>
              <a:ext uri="{FF2B5EF4-FFF2-40B4-BE49-F238E27FC236}">
                <a16:creationId xmlns:a16="http://schemas.microsoft.com/office/drawing/2014/main" id="{1441FDE2-26BC-5226-CB81-41E1EA9FBD0B}"/>
              </a:ext>
            </a:extLst>
          </p:cNvPr>
          <p:cNvPicPr>
            <a:picLocks noGrp="1" noChangeAspect="1"/>
          </p:cNvPicPr>
          <p:nvPr>
            <p:ph idx="1"/>
          </p:nvPr>
        </p:nvPicPr>
        <p:blipFill>
          <a:blip r:embed="rId2"/>
          <a:stretch>
            <a:fillRect/>
          </a:stretch>
        </p:blipFill>
        <p:spPr>
          <a:xfrm>
            <a:off x="2090691" y="458882"/>
            <a:ext cx="7998906" cy="4043196"/>
          </a:xfrm>
          <a:prstGeom prst="rect">
            <a:avLst/>
          </a:prstGeom>
        </p:spPr>
      </p:pic>
    </p:spTree>
    <p:extLst>
      <p:ext uri="{BB962C8B-B14F-4D97-AF65-F5344CB8AC3E}">
        <p14:creationId xmlns:p14="http://schemas.microsoft.com/office/powerpoint/2010/main" val="2159227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06E6C0C3-A448-4D8B-86C7-3C83B7E4A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027BF-AE0C-E4D9-FC4B-86E3EDACD496}"/>
              </a:ext>
            </a:extLst>
          </p:cNvPr>
          <p:cNvSpPr>
            <a:spLocks noGrp="1"/>
          </p:cNvSpPr>
          <p:nvPr>
            <p:ph type="title"/>
          </p:nvPr>
        </p:nvSpPr>
        <p:spPr>
          <a:xfrm>
            <a:off x="1353190" y="936568"/>
            <a:ext cx="4590410" cy="4564822"/>
          </a:xfrm>
        </p:spPr>
        <p:txBody>
          <a:bodyPr anchor="t">
            <a:normAutofit/>
          </a:bodyPr>
          <a:lstStyle/>
          <a:p>
            <a:r>
              <a:rPr lang="en-US" dirty="0"/>
              <a:t>Intended functions</a:t>
            </a:r>
          </a:p>
          <a:p>
            <a:endParaRPr lang="en-US" dirty="0"/>
          </a:p>
        </p:txBody>
      </p:sp>
      <p:sp>
        <p:nvSpPr>
          <p:cNvPr id="16" name="Rectangle 10">
            <a:extLst>
              <a:ext uri="{FF2B5EF4-FFF2-40B4-BE49-F238E27FC236}">
                <a16:creationId xmlns:a16="http://schemas.microsoft.com/office/drawing/2014/main" id="{EF1326A3-CBDD-4503-8C40-806B4ABF4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5910698D-E436-464E-9DE4-F9FB349F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EC706FAF-755F-E989-3BDE-7AB91955B6A2}"/>
              </a:ext>
            </a:extLst>
          </p:cNvPr>
          <p:cNvGraphicFramePr>
            <a:graphicFrameLocks noGrp="1"/>
          </p:cNvGraphicFramePr>
          <p:nvPr>
            <p:ph idx="1"/>
            <p:extLst>
              <p:ext uri="{D42A27DB-BD31-4B8C-83A1-F6EECF244321}">
                <p14:modId xmlns:p14="http://schemas.microsoft.com/office/powerpoint/2010/main" val="3466426014"/>
              </p:ext>
            </p:extLst>
          </p:nvPr>
        </p:nvGraphicFramePr>
        <p:xfrm>
          <a:off x="6096001" y="457200"/>
          <a:ext cx="5623796" cy="5638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3525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CC4AFFA-9868-4B7D-9F63-93C34D362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AB285-26A8-9B96-492E-37437E0A333F}"/>
              </a:ext>
            </a:extLst>
          </p:cNvPr>
          <p:cNvSpPr>
            <a:spLocks noGrp="1"/>
          </p:cNvSpPr>
          <p:nvPr>
            <p:ph type="title"/>
          </p:nvPr>
        </p:nvSpPr>
        <p:spPr>
          <a:xfrm>
            <a:off x="1371601" y="457200"/>
            <a:ext cx="9549442" cy="1010093"/>
          </a:xfrm>
        </p:spPr>
        <p:txBody>
          <a:bodyPr anchor="b">
            <a:normAutofit/>
          </a:bodyPr>
          <a:lstStyle/>
          <a:p>
            <a:pPr algn="r"/>
            <a:r>
              <a:rPr lang="en-US"/>
              <a:t>IMPROVEMENTS</a:t>
            </a:r>
          </a:p>
        </p:txBody>
      </p:sp>
      <p:sp>
        <p:nvSpPr>
          <p:cNvPr id="24" name="Rectangle 23">
            <a:extLst>
              <a:ext uri="{FF2B5EF4-FFF2-40B4-BE49-F238E27FC236}">
                <a16:creationId xmlns:a16="http://schemas.microsoft.com/office/drawing/2014/main" id="{024CCFE6-8D32-4963-9B5D-E74204429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3414B78-940D-4BE3-A24D-B003E1C9C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80C0A9B4-3FF0-24B4-8516-DB40B83EDB74}"/>
              </a:ext>
            </a:extLst>
          </p:cNvPr>
          <p:cNvGraphicFramePr>
            <a:graphicFrameLocks noGrp="1"/>
          </p:cNvGraphicFramePr>
          <p:nvPr>
            <p:ph idx="1"/>
            <p:extLst>
              <p:ext uri="{D42A27DB-BD31-4B8C-83A1-F6EECF244321}">
                <p14:modId xmlns:p14="http://schemas.microsoft.com/office/powerpoint/2010/main" val="3166967871"/>
              </p:ext>
            </p:extLst>
          </p:nvPr>
        </p:nvGraphicFramePr>
        <p:xfrm>
          <a:off x="898451" y="1834632"/>
          <a:ext cx="10334847"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7386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12">
            <a:extLst>
              <a:ext uri="{FF2B5EF4-FFF2-40B4-BE49-F238E27FC236}">
                <a16:creationId xmlns:a16="http://schemas.microsoft.com/office/drawing/2014/main" id="{02F1E277-A59B-4122-B0A8-8D6146670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4">
            <a:extLst>
              <a:ext uri="{FF2B5EF4-FFF2-40B4-BE49-F238E27FC236}">
                <a16:creationId xmlns:a16="http://schemas.microsoft.com/office/drawing/2014/main" id="{233EFF45-C116-4D49-A894-F4A9B2DF8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 y="854"/>
            <a:ext cx="12192005" cy="6857145"/>
          </a:xfrm>
          <a:prstGeom prst="rect">
            <a:avLst/>
          </a:prstGeom>
          <a:gradFill>
            <a:gsLst>
              <a:gs pos="16000">
                <a:schemeClr val="accent5">
                  <a:alpha val="83000"/>
                </a:schemeClr>
              </a:gs>
              <a:gs pos="100000">
                <a:schemeClr val="accent2">
                  <a:alpha val="9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16">
            <a:extLst>
              <a:ext uri="{FF2B5EF4-FFF2-40B4-BE49-F238E27FC236}">
                <a16:creationId xmlns:a16="http://schemas.microsoft.com/office/drawing/2014/main" id="{AF3B4333-6DF4-492A-AA50-4B0FDF076E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222" y="1389369"/>
            <a:ext cx="6858855" cy="4076700"/>
          </a:xfrm>
          <a:prstGeom prst="rect">
            <a:avLst/>
          </a:prstGeom>
          <a:gradFill>
            <a:gsLst>
              <a:gs pos="8000">
                <a:schemeClr val="accent6">
                  <a:alpha val="11000"/>
                </a:schemeClr>
              </a:gs>
              <a:gs pos="10000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8">
            <a:extLst>
              <a:ext uri="{FF2B5EF4-FFF2-40B4-BE49-F238E27FC236}">
                <a16:creationId xmlns:a16="http://schemas.microsoft.com/office/drawing/2014/main" id="{8EDB92F6-717C-4C09-9EC2-6BC052D27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 y="2647666"/>
            <a:ext cx="8115303" cy="4210334"/>
          </a:xfrm>
          <a:prstGeom prst="rect">
            <a:avLst/>
          </a:prstGeom>
          <a:gradFill>
            <a:gsLst>
              <a:gs pos="2000">
                <a:schemeClr val="accent5">
                  <a:alpha val="59000"/>
                </a:schemeClr>
              </a:gs>
              <a:gs pos="42000">
                <a:schemeClr val="accent4">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B8A03A3-B1B3-167E-7380-5917ABAFDEFB}"/>
              </a:ext>
            </a:extLst>
          </p:cNvPr>
          <p:cNvPicPr>
            <a:picLocks noChangeAspect="1"/>
          </p:cNvPicPr>
          <p:nvPr/>
        </p:nvPicPr>
        <p:blipFill rotWithShape="1">
          <a:blip r:embed="rId2"/>
          <a:srcRect t="4273" r="1" b="12534"/>
          <a:stretch/>
        </p:blipFill>
        <p:spPr>
          <a:xfrm>
            <a:off x="751717" y="749061"/>
            <a:ext cx="11440284" cy="5353716"/>
          </a:xfrm>
          <a:prstGeom prst="rect">
            <a:avLst/>
          </a:prstGeom>
        </p:spPr>
      </p:pic>
    </p:spTree>
    <p:extLst>
      <p:ext uri="{BB962C8B-B14F-4D97-AF65-F5344CB8AC3E}">
        <p14:creationId xmlns:p14="http://schemas.microsoft.com/office/powerpoint/2010/main" val="409157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27">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29">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1">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33">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35">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37">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059E4E-E518-577D-ECBC-A739F035569F}"/>
              </a:ext>
            </a:extLst>
          </p:cNvPr>
          <p:cNvSpPr>
            <a:spLocks noGrp="1"/>
          </p:cNvSpPr>
          <p:nvPr>
            <p:ph type="title"/>
          </p:nvPr>
        </p:nvSpPr>
        <p:spPr>
          <a:xfrm>
            <a:off x="1157084" y="374427"/>
            <a:ext cx="10374517" cy="971512"/>
          </a:xfrm>
        </p:spPr>
        <p:txBody>
          <a:bodyPr anchor="ctr">
            <a:normAutofit/>
          </a:bodyPr>
          <a:lstStyle/>
          <a:p>
            <a:r>
              <a:rPr lang="en-US" sz="3200" b="1">
                <a:solidFill>
                  <a:schemeClr val="bg1"/>
                </a:solidFill>
                <a:ea typeface="Calibri Light"/>
                <a:cs typeface="Calibri Light"/>
              </a:rPr>
              <a:t>CONTENTS</a:t>
            </a:r>
            <a:endParaRPr lang="en-US" sz="3200" b="1">
              <a:solidFill>
                <a:schemeClr val="bg1"/>
              </a:solidFill>
            </a:endParaRPr>
          </a:p>
        </p:txBody>
      </p:sp>
      <p:graphicFrame>
        <p:nvGraphicFramePr>
          <p:cNvPr id="6" name="Content Placeholder 2">
            <a:extLst>
              <a:ext uri="{FF2B5EF4-FFF2-40B4-BE49-F238E27FC236}">
                <a16:creationId xmlns:a16="http://schemas.microsoft.com/office/drawing/2014/main" id="{410ED2DE-3406-F3FA-2CDC-12D28F7D9B5F}"/>
              </a:ext>
            </a:extLst>
          </p:cNvPr>
          <p:cNvGraphicFramePr>
            <a:graphicFrameLocks noGrp="1"/>
          </p:cNvGraphicFramePr>
          <p:nvPr>
            <p:ph idx="1"/>
            <p:extLst>
              <p:ext uri="{D42A27DB-BD31-4B8C-83A1-F6EECF244321}">
                <p14:modId xmlns:p14="http://schemas.microsoft.com/office/powerpoint/2010/main" val="3426034711"/>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459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2336-28B8-AFC1-F9A5-FB1F495F2D7D}"/>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9C09CA11-C001-05F3-1887-DE43677BEB5D}"/>
              </a:ext>
            </a:extLst>
          </p:cNvPr>
          <p:cNvSpPr>
            <a:spLocks noGrp="1"/>
          </p:cNvSpPr>
          <p:nvPr>
            <p:ph idx="1"/>
          </p:nvPr>
        </p:nvSpPr>
        <p:spPr/>
        <p:txBody>
          <a:bodyPr>
            <a:normAutofit/>
          </a:bodyPr>
          <a:lstStyle/>
          <a:p>
            <a:r>
              <a:rPr lang="en-US" sz="2400" b="0" i="0" dirty="0">
                <a:solidFill>
                  <a:srgbClr val="111111"/>
                </a:solidFill>
                <a:effectLst/>
                <a:latin typeface="Roboto" panose="02000000000000000000" pitchFamily="2" charset="0"/>
              </a:rPr>
              <a:t>Machine as we all know is a machine which can vend different products which is more like an automated process with no requirement of man handling which we normally see in fast moving cities because of fast paced life. This paper compares different aspects like area, timing constraint, speed, power dissipation of a vending machine with 2 different design styles algorithm while installation. FSM based algorithm has been utilized to simulate model</a:t>
            </a:r>
            <a:endParaRPr lang="en-IN" sz="2400" dirty="0"/>
          </a:p>
        </p:txBody>
      </p:sp>
    </p:spTree>
    <p:extLst>
      <p:ext uri="{BB962C8B-B14F-4D97-AF65-F5344CB8AC3E}">
        <p14:creationId xmlns:p14="http://schemas.microsoft.com/office/powerpoint/2010/main" val="330583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cNvSpPr>
            <a:spLocks noGrp="1"/>
          </p:cNvSpPr>
          <p:nvPr>
            <p:ph type="ctrTitle"/>
          </p:nvPr>
        </p:nvSpPr>
        <p:spPr>
          <a:xfrm>
            <a:off x="409518" y="586855"/>
            <a:ext cx="3258570" cy="3387497"/>
          </a:xfrm>
        </p:spPr>
        <p:txBody>
          <a:bodyPr anchor="b">
            <a:normAutofit/>
          </a:bodyPr>
          <a:lstStyle/>
          <a:p>
            <a:pPr algn="r"/>
            <a:r>
              <a:rPr lang="en-US" sz="2000">
                <a:solidFill>
                  <a:schemeClr val="bg1"/>
                </a:solidFill>
              </a:rPr>
              <a:t>* PROJECT INTRODUCTION</a:t>
            </a:r>
          </a:p>
        </p:txBody>
      </p:sp>
      <p:sp>
        <p:nvSpPr>
          <p:cNvPr id="3" name="Content Placeholder"/>
          <p:cNvSpPr>
            <a:spLocks noGrp="1"/>
          </p:cNvSpPr>
          <p:nvPr>
            <p:ph idx="1"/>
          </p:nvPr>
        </p:nvSpPr>
        <p:spPr>
          <a:xfrm>
            <a:off x="4581727" y="833535"/>
            <a:ext cx="3025303" cy="5361991"/>
          </a:xfrm>
        </p:spPr>
        <p:txBody>
          <a:bodyPr vert="horz" lIns="0" tIns="0" rIns="0" bIns="0" rtlCol="0" anchor="ctr">
            <a:normAutofit/>
          </a:bodyPr>
          <a:lstStyle/>
          <a:p>
            <a:r>
              <a:rPr lang="en-US" sz="1600">
                <a:ea typeface="+mn-lt"/>
                <a:cs typeface="+mn-lt"/>
              </a:rPr>
              <a:t>An automated machine which is intended to provide the users with a diverse range of products: snacks, beverages, pizzas, cupcakes, newspapers, tickets, etc. A vending machine dispenses a product to the users based on the amount of money inserted and selection of the product. Vending machine is a 24x7 standalone unit which requires a standard power supply connection to function. It consist of simple electro-mechanical systems which helps to automate the entire vending process.</a:t>
            </a:r>
            <a:endParaRPr lang="en-US" sz="1600"/>
          </a:p>
        </p:txBody>
      </p:sp>
      <p:pic>
        <p:nvPicPr>
          <p:cNvPr id="15" name="Picture 14">
            <a:extLst>
              <a:ext uri="{FF2B5EF4-FFF2-40B4-BE49-F238E27FC236}">
                <a16:creationId xmlns:a16="http://schemas.microsoft.com/office/drawing/2014/main" id="{057BED01-3CD3-D5F5-5EE2-0C33A256DF84}"/>
              </a:ext>
            </a:extLst>
          </p:cNvPr>
          <p:cNvPicPr>
            <a:picLocks noChangeAspect="1"/>
          </p:cNvPicPr>
          <p:nvPr/>
        </p:nvPicPr>
        <p:blipFill rotWithShape="1">
          <a:blip r:embed="rId2"/>
          <a:srcRect l="4745" r="63863" b="6250"/>
          <a:stretch/>
        </p:blipFill>
        <p:spPr>
          <a:xfrm>
            <a:off x="8109502" y="10"/>
            <a:ext cx="4082498" cy="6857990"/>
          </a:xfrm>
          <a:prstGeom prst="rect">
            <a:avLst/>
          </a:prstGeom>
        </p:spPr>
      </p:pic>
    </p:spTree>
    <p:extLst>
      <p:ext uri="{BB962C8B-B14F-4D97-AF65-F5344CB8AC3E}">
        <p14:creationId xmlns:p14="http://schemas.microsoft.com/office/powerpoint/2010/main" val="289008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3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3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a:extLst>
              <a:ext uri="{FF2B5EF4-FFF2-40B4-BE49-F238E27FC236}">
                <a16:creationId xmlns:a16="http://schemas.microsoft.com/office/drawing/2014/main" id="{5FA9CE78-34CA-F21D-CAA9-959060193BD2}"/>
              </a:ext>
            </a:extLst>
          </p:cNvPr>
          <p:cNvPicPr>
            <a:picLocks noChangeAspect="1"/>
          </p:cNvPicPr>
          <p:nvPr/>
        </p:nvPicPr>
        <p:blipFill rotWithShape="1">
          <a:blip r:embed="rId2"/>
          <a:srcRect l="5086" r="16451" b="-1"/>
          <a:stretch/>
        </p:blipFill>
        <p:spPr>
          <a:xfrm>
            <a:off x="6625" y="10"/>
            <a:ext cx="12192000" cy="6875809"/>
          </a:xfrm>
          <a:prstGeom prst="rect">
            <a:avLst/>
          </a:prstGeom>
        </p:spPr>
      </p:pic>
      <p:sp>
        <p:nvSpPr>
          <p:cNvPr id="52" name="Rectangle 4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32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4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6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4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cNvSpPr>
            <a:spLocks noGrp="1"/>
          </p:cNvSpPr>
          <p:nvPr>
            <p:ph type="ctrTitle"/>
          </p:nvPr>
        </p:nvSpPr>
        <p:spPr>
          <a:xfrm>
            <a:off x="334370" y="2950387"/>
            <a:ext cx="3245409" cy="3531403"/>
          </a:xfrm>
        </p:spPr>
        <p:txBody>
          <a:bodyPr vert="horz" lIns="0" tIns="0" rIns="0" bIns="0" rtlCol="0" anchor="t">
            <a:normAutofit/>
          </a:bodyPr>
          <a:lstStyle/>
          <a:p>
            <a:pPr algn="r"/>
            <a:r>
              <a:rPr lang="en-US" sz="3200" spc="750">
                <a:solidFill>
                  <a:schemeClr val="bg1"/>
                </a:solidFill>
              </a:rPr>
              <a:t>* STATE DIAGRAM</a:t>
            </a:r>
          </a:p>
        </p:txBody>
      </p:sp>
    </p:spTree>
    <p:extLst>
      <p:ext uri="{BB962C8B-B14F-4D97-AF65-F5344CB8AC3E}">
        <p14:creationId xmlns:p14="http://schemas.microsoft.com/office/powerpoint/2010/main" val="230379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4F6D-7BC8-61FA-7749-E2DDAE977D40}"/>
              </a:ext>
            </a:extLst>
          </p:cNvPr>
          <p:cNvSpPr>
            <a:spLocks noGrp="1"/>
          </p:cNvSpPr>
          <p:nvPr>
            <p:ph type="title"/>
          </p:nvPr>
        </p:nvSpPr>
        <p:spPr/>
        <p:txBody>
          <a:bodyPr/>
          <a:lstStyle/>
          <a:p>
            <a:r>
              <a:rPr lang="en-US" dirty="0"/>
              <a:t>BLOCK DIAGRAM </a:t>
            </a:r>
            <a:endParaRPr lang="en-IN" dirty="0"/>
          </a:p>
        </p:txBody>
      </p:sp>
      <p:pic>
        <p:nvPicPr>
          <p:cNvPr id="5" name="Content Placeholder 4">
            <a:extLst>
              <a:ext uri="{FF2B5EF4-FFF2-40B4-BE49-F238E27FC236}">
                <a16:creationId xmlns:a16="http://schemas.microsoft.com/office/drawing/2014/main" id="{08E3EBE1-ABC6-B574-7121-9402394CA5E3}"/>
              </a:ext>
            </a:extLst>
          </p:cNvPr>
          <p:cNvPicPr>
            <a:picLocks noGrp="1" noChangeAspect="1"/>
          </p:cNvPicPr>
          <p:nvPr>
            <p:ph idx="1"/>
          </p:nvPr>
        </p:nvPicPr>
        <p:blipFill>
          <a:blip r:embed="rId2"/>
          <a:stretch>
            <a:fillRect/>
          </a:stretch>
        </p:blipFill>
        <p:spPr>
          <a:xfrm>
            <a:off x="3753262" y="2330204"/>
            <a:ext cx="5477639" cy="3524742"/>
          </a:xfrm>
        </p:spPr>
      </p:pic>
    </p:spTree>
    <p:extLst>
      <p:ext uri="{BB962C8B-B14F-4D97-AF65-F5344CB8AC3E}">
        <p14:creationId xmlns:p14="http://schemas.microsoft.com/office/powerpoint/2010/main" val="117360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315596D0-7A93-45AB-A289-2A2B141E0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90F64BE-B6DF-4D20-9A3E-DAD003896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0"/>
            <a:ext cx="4038601" cy="6866462"/>
          </a:xfrm>
          <a:prstGeom prst="rect">
            <a:avLst/>
          </a:prstGeom>
          <a:gradFill>
            <a:gsLst>
              <a:gs pos="0">
                <a:schemeClr val="accent5"/>
              </a:gs>
              <a:gs pos="100000">
                <a:schemeClr val="accent4">
                  <a:alpha val="5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299ACA5-1949-4821-8FA4-95A78A20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5328" y="1633640"/>
            <a:ext cx="6866462" cy="3581401"/>
          </a:xfrm>
          <a:prstGeom prst="rect">
            <a:avLst/>
          </a:prstGeom>
          <a:gradFill>
            <a:gsLst>
              <a:gs pos="0">
                <a:schemeClr val="accent2"/>
              </a:gs>
              <a:gs pos="100000">
                <a:schemeClr val="accent5">
                  <a:alpha val="1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85559C2F-075A-49B7-8935-459124513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32044"/>
            <a:ext cx="4038600" cy="4634418"/>
          </a:xfrm>
          <a:prstGeom prst="rect">
            <a:avLst/>
          </a:prstGeom>
          <a:gradFill>
            <a:gsLst>
              <a:gs pos="0">
                <a:schemeClr val="accent5">
                  <a:alpha val="36000"/>
                </a:schemeClr>
              </a:gs>
              <a:gs pos="67000">
                <a:schemeClr val="accent5">
                  <a:alpha val="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749493" y="2463419"/>
            <a:ext cx="2929372" cy="3145812"/>
          </a:xfrm>
        </p:spPr>
        <p:txBody>
          <a:bodyPr vert="horz" lIns="0" tIns="0" rIns="0" bIns="0" rtlCol="0" anchor="t">
            <a:normAutofit/>
          </a:bodyPr>
          <a:lstStyle/>
          <a:p>
            <a:r>
              <a:rPr lang="en-US" sz="3200" spc="750">
                <a:solidFill>
                  <a:schemeClr val="bg1"/>
                </a:solidFill>
              </a:rPr>
              <a:t>* VERILOG CODE</a:t>
            </a:r>
          </a:p>
        </p:txBody>
      </p:sp>
      <p:pic>
        <p:nvPicPr>
          <p:cNvPr id="4" name="Picture 4">
            <a:extLst>
              <a:ext uri="{FF2B5EF4-FFF2-40B4-BE49-F238E27FC236}">
                <a16:creationId xmlns:a16="http://schemas.microsoft.com/office/drawing/2014/main" id="{0466CB38-FA91-A252-7A6A-AA396BCCC6DD}"/>
              </a:ext>
            </a:extLst>
          </p:cNvPr>
          <p:cNvPicPr>
            <a:picLocks noGrp="1" noChangeAspect="1"/>
          </p:cNvPicPr>
          <p:nvPr>
            <p:ph idx="1"/>
          </p:nvPr>
        </p:nvPicPr>
        <p:blipFill>
          <a:blip r:embed="rId2"/>
          <a:stretch>
            <a:fillRect/>
          </a:stretch>
        </p:blipFill>
        <p:spPr>
          <a:xfrm>
            <a:off x="4349680" y="1028513"/>
            <a:ext cx="3585819" cy="4805205"/>
          </a:xfrm>
          <a:prstGeom prst="rect">
            <a:avLst/>
          </a:prstGeom>
        </p:spPr>
      </p:pic>
      <p:pic>
        <p:nvPicPr>
          <p:cNvPr id="6" name="Picture 5" descr="101010 data lines to infinity">
            <a:extLst>
              <a:ext uri="{FF2B5EF4-FFF2-40B4-BE49-F238E27FC236}">
                <a16:creationId xmlns:a16="http://schemas.microsoft.com/office/drawing/2014/main" id="{7B24EEA2-0A03-B110-376A-149ABFDF80AE}"/>
              </a:ext>
            </a:extLst>
          </p:cNvPr>
          <p:cNvPicPr>
            <a:picLocks noChangeAspect="1"/>
          </p:cNvPicPr>
          <p:nvPr/>
        </p:nvPicPr>
        <p:blipFill rotWithShape="1">
          <a:blip r:embed="rId3"/>
          <a:srcRect l="31227" r="27647" b="-1"/>
          <a:stretch/>
        </p:blipFill>
        <p:spPr>
          <a:xfrm>
            <a:off x="8260974" y="926542"/>
            <a:ext cx="3181533" cy="5009147"/>
          </a:xfrm>
          <a:prstGeom prst="rect">
            <a:avLst/>
          </a:prstGeom>
        </p:spPr>
      </p:pic>
    </p:spTree>
    <p:extLst>
      <p:ext uri="{BB962C8B-B14F-4D97-AF65-F5344CB8AC3E}">
        <p14:creationId xmlns:p14="http://schemas.microsoft.com/office/powerpoint/2010/main" val="109497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9EDC711F-4DA7-4E33-A776-F079ACDA6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7" y="-626409"/>
            <a:ext cx="6858002" cy="8110820"/>
          </a:xfrm>
          <a:prstGeom prst="rect">
            <a:avLst/>
          </a:prstGeom>
          <a:gradFill>
            <a:gsLst>
              <a:gs pos="11000">
                <a:schemeClr val="accent2">
                  <a:alpha val="50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8315" y="-1878315"/>
            <a:ext cx="4354180"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78826">
            <a:off x="1555888" y="899682"/>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a:extLst>
              <a:ext uri="{FF2B5EF4-FFF2-40B4-BE49-F238E27FC236}">
                <a16:creationId xmlns:a16="http://schemas.microsoft.com/office/drawing/2014/main" id="{12AD9707-50C4-F975-012E-2D6BFC3F84CF}"/>
              </a:ext>
            </a:extLst>
          </p:cNvPr>
          <p:cNvPicPr>
            <a:picLocks noGrp="1" noChangeAspect="1"/>
          </p:cNvPicPr>
          <p:nvPr>
            <p:ph idx="1"/>
          </p:nvPr>
        </p:nvPicPr>
        <p:blipFill>
          <a:blip r:embed="rId2"/>
          <a:stretch>
            <a:fillRect/>
          </a:stretch>
        </p:blipFill>
        <p:spPr>
          <a:xfrm>
            <a:off x="7439805" y="457200"/>
            <a:ext cx="3540911" cy="5951114"/>
          </a:xfrm>
          <a:prstGeom prst="rect">
            <a:avLst/>
          </a:prstGeom>
        </p:spPr>
      </p:pic>
    </p:spTree>
    <p:extLst>
      <p:ext uri="{BB962C8B-B14F-4D97-AF65-F5344CB8AC3E}">
        <p14:creationId xmlns:p14="http://schemas.microsoft.com/office/powerpoint/2010/main" val="670493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FE24B7F3-4D2E-4BA5-87BD-CCFC49B7D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E601B5-F927-7DB8-A654-D0B43F006ABC}"/>
              </a:ext>
            </a:extLst>
          </p:cNvPr>
          <p:cNvSpPr>
            <a:spLocks noGrp="1"/>
          </p:cNvSpPr>
          <p:nvPr>
            <p:ph type="title"/>
          </p:nvPr>
        </p:nvSpPr>
        <p:spPr>
          <a:xfrm>
            <a:off x="955170" y="1322094"/>
            <a:ext cx="4683632" cy="3401334"/>
          </a:xfrm>
        </p:spPr>
        <p:txBody>
          <a:bodyPr vert="horz" lIns="0" tIns="0" rIns="0" bIns="0" rtlCol="0" anchor="ctr">
            <a:normAutofit/>
          </a:bodyPr>
          <a:lstStyle/>
          <a:p>
            <a:pPr algn="r"/>
            <a:r>
              <a:rPr lang="en-US" sz="4000" spc="750"/>
              <a:t>TEST BENCH CODE</a:t>
            </a:r>
          </a:p>
        </p:txBody>
      </p:sp>
      <p:sp>
        <p:nvSpPr>
          <p:cNvPr id="28" name="Rectangle 27">
            <a:extLst>
              <a:ext uri="{FF2B5EF4-FFF2-40B4-BE49-F238E27FC236}">
                <a16:creationId xmlns:a16="http://schemas.microsoft.com/office/drawing/2014/main" id="{DF863C81-E2D4-4B3C-B77F-3F69FAD1A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999" y="-853"/>
            <a:ext cx="6090772" cy="6858000"/>
          </a:xfrm>
          <a:prstGeom prst="rect">
            <a:avLst/>
          </a:prstGeom>
          <a:gradFill>
            <a:gsLst>
              <a:gs pos="0">
                <a:schemeClr val="accent5">
                  <a:alpha val="77000"/>
                </a:schemeClr>
              </a:gs>
              <a:gs pos="100000">
                <a:schemeClr val="accent2">
                  <a:lumMod val="60000"/>
                  <a:lumOff val="40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9036A89F-8DEA-43AA-9D06-4B6FA8CE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425"/>
            <a:ext cx="4076697" cy="6857997"/>
          </a:xfrm>
          <a:prstGeom prst="rect">
            <a:avLst/>
          </a:prstGeom>
          <a:gradFill>
            <a:gsLst>
              <a:gs pos="0">
                <a:schemeClr val="accent5">
                  <a:alpha val="44000"/>
                </a:schemeClr>
              </a:gs>
              <a:gs pos="99000">
                <a:schemeClr val="accent4">
                  <a:alpha val="28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D01BD803-8FF4-4D42-B00C-DB693F033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38883" y="155413"/>
            <a:ext cx="6410235" cy="6096002"/>
          </a:xfrm>
          <a:prstGeom prst="rect">
            <a:avLst/>
          </a:prstGeom>
          <a:gradFill>
            <a:gsLst>
              <a:gs pos="0">
                <a:schemeClr val="accent5">
                  <a:alpha val="48000"/>
                </a:schemeClr>
              </a:gs>
              <a:gs pos="82000">
                <a:schemeClr val="accent2">
                  <a:alpha val="37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a:extLst>
              <a:ext uri="{FF2B5EF4-FFF2-40B4-BE49-F238E27FC236}">
                <a16:creationId xmlns:a16="http://schemas.microsoft.com/office/drawing/2014/main" id="{9B764FAE-DFB9-64FF-5755-BAA3510375E8}"/>
              </a:ext>
            </a:extLst>
          </p:cNvPr>
          <p:cNvPicPr>
            <a:picLocks noChangeAspect="1"/>
          </p:cNvPicPr>
          <p:nvPr/>
        </p:nvPicPr>
        <p:blipFill>
          <a:blip r:embed="rId2"/>
          <a:stretch>
            <a:fillRect/>
          </a:stretch>
        </p:blipFill>
        <p:spPr>
          <a:xfrm>
            <a:off x="7176117" y="1098383"/>
            <a:ext cx="4060713" cy="4659527"/>
          </a:xfrm>
          <a:prstGeom prst="rect">
            <a:avLst/>
          </a:prstGeom>
        </p:spPr>
      </p:pic>
    </p:spTree>
    <p:extLst>
      <p:ext uri="{BB962C8B-B14F-4D97-AF65-F5344CB8AC3E}">
        <p14:creationId xmlns:p14="http://schemas.microsoft.com/office/powerpoint/2010/main" val="752204594"/>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301B2E"/>
      </a:dk2>
      <a:lt2>
        <a:srgbClr val="F0F3F2"/>
      </a:lt2>
      <a:accent1>
        <a:srgbClr val="E72986"/>
      </a:accent1>
      <a:accent2>
        <a:srgbClr val="D517C3"/>
      </a:accent2>
      <a:accent3>
        <a:srgbClr val="AA29E7"/>
      </a:accent3>
      <a:accent4>
        <a:srgbClr val="5526D8"/>
      </a:accent4>
      <a:accent5>
        <a:srgbClr val="2946E7"/>
      </a:accent5>
      <a:accent6>
        <a:srgbClr val="1784D5"/>
      </a:accent6>
      <a:hlink>
        <a:srgbClr val="413FBF"/>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48</TotalTime>
  <Words>462</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Nova</vt:lpstr>
      <vt:lpstr>Roboto</vt:lpstr>
      <vt:lpstr>GradientRiseVTI</vt:lpstr>
      <vt:lpstr>VENDING MACHINE</vt:lpstr>
      <vt:lpstr>CONTENTS</vt:lpstr>
      <vt:lpstr>ABSTRACT</vt:lpstr>
      <vt:lpstr>* PROJECT INTRODUCTION</vt:lpstr>
      <vt:lpstr>* STATE DIAGRAM</vt:lpstr>
      <vt:lpstr>BLOCK DIAGRAM </vt:lpstr>
      <vt:lpstr>* VERILOG CODE</vt:lpstr>
      <vt:lpstr>PowerPoint Presentation</vt:lpstr>
      <vt:lpstr>TEST BENCH CODE</vt:lpstr>
      <vt:lpstr>* RESULt</vt:lpstr>
      <vt:lpstr>Intended functions </vt:lpstr>
      <vt:lpstr>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VEMULA LIKITHA</cp:lastModifiedBy>
  <cp:revision>139</cp:revision>
  <dcterms:created xsi:type="dcterms:W3CDTF">2019-10-16T03:03:10Z</dcterms:created>
  <dcterms:modified xsi:type="dcterms:W3CDTF">2022-10-21T04:45:45Z</dcterms:modified>
</cp:coreProperties>
</file>