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9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1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4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8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7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4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obileeda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E7A21DE-F214-4A98-AF63-C8E6CC3DA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  <a:hlinkClick r:id="rId2"/>
              </a:rPr>
              <a:t>mobile eda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2DB792F-F433-494E-BF2C-352C22BCF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AFTER AND BEFORE 5G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0" y="2736374"/>
            <a:ext cx="10780199" cy="1992380"/>
          </a:xfrm>
        </p:spPr>
      </p:pic>
    </p:spTree>
    <p:extLst>
      <p:ext uri="{BB962C8B-B14F-4D97-AF65-F5344CB8AC3E}">
        <p14:creationId xmlns:p14="http://schemas.microsoft.com/office/powerpoint/2010/main" val="23105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l Details According To City Name">
            <a:extLst>
              <a:ext uri="{FF2B5EF4-FFF2-40B4-BE49-F238E27FC236}">
                <a16:creationId xmlns:a16="http://schemas.microsoft.com/office/drawing/2014/main" id="{9C58B08A-60E0-4A78-B1F9-4DA80AE0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447"/>
            <a:ext cx="12192000" cy="5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efore And After 5G">
            <a:extLst>
              <a:ext uri="{FF2B5EF4-FFF2-40B4-BE49-F238E27FC236}">
                <a16:creationId xmlns:a16="http://schemas.microsoft.com/office/drawing/2014/main" id="{E0C60EC3-8422-4FFC-9FF4-A1148162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1620798"/>
            <a:ext cx="6400800" cy="37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ctive v/s Revenue /RPU">
            <a:extLst>
              <a:ext uri="{FF2B5EF4-FFF2-40B4-BE49-F238E27FC236}">
                <a16:creationId xmlns:a16="http://schemas.microsoft.com/office/drawing/2014/main" id="{90A69A70-6FE4-4277-85ED-42FC7E89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333375"/>
            <a:ext cx="76295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est Selling Plan Before/After 5G">
            <a:extLst>
              <a:ext uri="{FF2B5EF4-FFF2-40B4-BE49-F238E27FC236}">
                <a16:creationId xmlns:a16="http://schemas.microsoft.com/office/drawing/2014/main" id="{AE32ABF1-563A-4541-A4C0-4A44A311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690"/>
            <a:ext cx="12192000" cy="47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A696E064-99B2-4994-B0FB-0288C946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499"/>
            <a:ext cx="12192000" cy="50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Garamond</vt:lpstr>
      <vt:lpstr>Organic</vt:lpstr>
      <vt:lpstr>mobile eda</vt:lpstr>
      <vt:lpstr>CHANGE AFTER AND BEFORE 5G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eda</dc:title>
  <dc:creator/>
  <cp:lastModifiedBy>vjatin1412002@outlook.com</cp:lastModifiedBy>
  <cp:revision>1</cp:revision>
  <dcterms:created xsi:type="dcterms:W3CDTF">2023-01-24T09:30:00Z</dcterms:created>
  <dcterms:modified xsi:type="dcterms:W3CDTF">2023-01-24T09:43:52Z</dcterms:modified>
</cp:coreProperties>
</file>