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45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6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43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3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62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views/antilique_three/No_ofOrdersOnTimeandFullorBot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8CEF127-70A1-4AB0-BE13-9785E6D1A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b="1" dirty="0" err="1" smtClean="0">
                <a:hlinkClick r:id="rId2"/>
              </a:rPr>
              <a:t>Atliq</a:t>
            </a:r>
            <a:endParaRPr lang="en-us" sz="7200" b="1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23A23DE-61A1-4858-9BAD-63FC719FE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48" y="569644"/>
            <a:ext cx="3719965" cy="36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o. of Orders On Time and Full or Both">
            <a:extLst>
              <a:ext uri="{FF2B5EF4-FFF2-40B4-BE49-F238E27FC236}">
                <a16:creationId xmlns:a16="http://schemas.microsoft.com/office/drawing/2014/main" id="{D5E6D059-3E3C-4063-9249-72363868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842962"/>
            <a:ext cx="9010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mand and Supply according to Category of Product">
            <a:extLst>
              <a:ext uri="{FF2B5EF4-FFF2-40B4-BE49-F238E27FC236}">
                <a16:creationId xmlns:a16="http://schemas.microsoft.com/office/drawing/2014/main" id="{725BE6AF-5988-4A2F-B4E8-1DFB465A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erformance by Week">
            <a:extLst>
              <a:ext uri="{FF2B5EF4-FFF2-40B4-BE49-F238E27FC236}">
                <a16:creationId xmlns:a16="http://schemas.microsoft.com/office/drawing/2014/main" id="{36E4C432-F770-4D33-894D-5DA6591E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Demand by Product Name">
            <a:extLst>
              <a:ext uri="{FF2B5EF4-FFF2-40B4-BE49-F238E27FC236}">
                <a16:creationId xmlns:a16="http://schemas.microsoft.com/office/drawing/2014/main" id="{7BEAB148-BAFA-4489-9996-5EC4BBD3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847725"/>
            <a:ext cx="7400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nthly Total Supply and Demand">
            <a:extLst>
              <a:ext uri="{FF2B5EF4-FFF2-40B4-BE49-F238E27FC236}">
                <a16:creationId xmlns:a16="http://schemas.microsoft.com/office/drawing/2014/main" id="{3501A360-8D42-412E-867C-EA8B9358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nthly Demand $ supply of Each Product">
            <a:extLst>
              <a:ext uri="{FF2B5EF4-FFF2-40B4-BE49-F238E27FC236}">
                <a16:creationId xmlns:a16="http://schemas.microsoft.com/office/drawing/2014/main" id="{079FCA6D-F875-4123-91C3-70A37404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Atliq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</dc:title>
  <dc:creator/>
  <cp:lastModifiedBy>vjatin1412002@outlook.com</cp:lastModifiedBy>
  <cp:revision>1</cp:revision>
  <dcterms:created xsi:type="dcterms:W3CDTF">2023-01-23T18:48:30Z</dcterms:created>
  <dcterms:modified xsi:type="dcterms:W3CDTF">2023-01-23T18:52:14Z</dcterms:modified>
</cp:coreProperties>
</file>