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3.xml" ContentType="application/vnd.openxmlformats-officedocument.presentationml.comments+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4"/>
  </p:notesMasterIdLst>
  <p:sldIdLst>
    <p:sldId id="256" r:id="rId2"/>
    <p:sldId id="257" r:id="rId3"/>
    <p:sldId id="258" r:id="rId4"/>
    <p:sldId id="259" r:id="rId5"/>
    <p:sldId id="272" r:id="rId6"/>
    <p:sldId id="268" r:id="rId7"/>
    <p:sldId id="273" r:id="rId8"/>
    <p:sldId id="261" r:id="rId9"/>
    <p:sldId id="274" r:id="rId10"/>
    <p:sldId id="282" r:id="rId11"/>
    <p:sldId id="283" r:id="rId12"/>
    <p:sldId id="284" r:id="rId13"/>
    <p:sldId id="285" r:id="rId14"/>
    <p:sldId id="286" r:id="rId15"/>
    <p:sldId id="287" r:id="rId16"/>
    <p:sldId id="288" r:id="rId17"/>
    <p:sldId id="289" r:id="rId18"/>
    <p:sldId id="290" r:id="rId19"/>
    <p:sldId id="291" r:id="rId20"/>
    <p:sldId id="276" r:id="rId21"/>
    <p:sldId id="263" r:id="rId22"/>
    <p:sldId id="264" r:id="rId23"/>
    <p:sldId id="277" r:id="rId24"/>
    <p:sldId id="278" r:id="rId25"/>
    <p:sldId id="279" r:id="rId26"/>
    <p:sldId id="265" r:id="rId27"/>
    <p:sldId id="280" r:id="rId28"/>
    <p:sldId id="281" r:id="rId29"/>
    <p:sldId id="266" r:id="rId30"/>
    <p:sldId id="267" r:id="rId31"/>
    <p:sldId id="275" r:id="rId32"/>
    <p:sldId id="270" r:id="rId33"/>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Default Section" id="{39F4C151-107D-6D4E-B18B-B7957C9FAF33}">
          <p14:sldIdLst>
            <p14:sldId id="256"/>
            <p14:sldId id="257"/>
            <p14:sldId id="258"/>
            <p14:sldId id="259"/>
            <p14:sldId id="272"/>
            <p14:sldId id="268"/>
            <p14:sldId id="273"/>
            <p14:sldId id="261"/>
            <p14:sldId id="274"/>
            <p14:sldId id="282"/>
            <p14:sldId id="283"/>
            <p14:sldId id="284"/>
            <p14:sldId id="285"/>
            <p14:sldId id="286"/>
            <p14:sldId id="287"/>
            <p14:sldId id="288"/>
            <p14:sldId id="289"/>
            <p14:sldId id="290"/>
            <p14:sldId id="291"/>
            <p14:sldId id="276"/>
            <p14:sldId id="263"/>
            <p14:sldId id="264"/>
            <p14:sldId id="277"/>
            <p14:sldId id="278"/>
            <p14:sldId id="279"/>
            <p14:sldId id="265"/>
            <p14:sldId id="280"/>
            <p14:sldId id="281"/>
            <p14:sldId id="266"/>
            <p14:sldId id="267"/>
            <p14:sldId id="275"/>
            <p14:sldId id="270"/>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ris Maloney" initials="" lastIdx="2" clrIdx="0"/>
  <p:cmAuthor id="1" name="Kaveh Bazargan" initials="" lastIdx="1" clrIdx="1"/>
  <p:cmAuthor id="2" name="Melissa Harrison" initials="" lastIdx="3"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3048" y="-128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commentAuthors" Target="commentAuthor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idx="2">
    <p:pos x="6000" y="0"/>
    <p:text>Does anyone else have other reasons? Or want to edit these?</p:text>
  </p:cm>
  <p:cm authorId="2" idx="3">
    <p:pos x="6000" y="100"/>
    <p:text>Kaveh - can you add one - what you want as a vendor? and can we have a picture of you</p:text>
  </p:cm>
</p:cmLst>
</file>

<file path=ppt/comments/comment2.xml><?xml version="1.0" encoding="utf-8"?>
<p:cmLst xmlns:a="http://schemas.openxmlformats.org/drawingml/2006/main" xmlns:r="http://schemas.openxmlformats.org/officeDocument/2006/relationships" xmlns:p="http://schemas.openxmlformats.org/presentationml/2006/main">
  <p:cm authorId="1" idx="1">
    <p:pos x="6000" y="0"/>
    <p:text>Is this free to use image, Melissa?</p:text>
  </p:cm>
  <p:cm authorId="2" idx="1">
    <p:pos x="6000" y="100"/>
    <p:text>No! The computer images need to be replaced, but I did not want to go to too much effort if people thought the slides were crappy and did not like the concept! If you know of any open source replacements please do change :-)</p:text>
  </p:cm>
</p:cmLst>
</file>

<file path=ppt/comments/comment3.xml><?xml version="1.0" encoding="utf-8"?>
<p:cmLst xmlns:a="http://schemas.openxmlformats.org/drawingml/2006/main" xmlns:r="http://schemas.openxmlformats.org/officeDocument/2006/relationships" xmlns:p="http://schemas.openxmlformats.org/presentationml/2006/main">
  <p:cm authorId="0" idx="2">
    <p:pos x="6000" y="0"/>
    <p:text>Need to update this screen shot</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C90712-7E6D-6E4E-9F3F-5DC7E68DB9D3}" type="doc">
      <dgm:prSet loTypeId="urn:microsoft.com/office/officeart/2005/8/layout/chevron2" loCatId="" qsTypeId="urn:microsoft.com/office/officeart/2005/8/quickstyle/simple4" qsCatId="simple" csTypeId="urn:microsoft.com/office/officeart/2005/8/colors/accent1_2" csCatId="accent1" phldr="1"/>
      <dgm:spPr/>
      <dgm:t>
        <a:bodyPr/>
        <a:lstStyle/>
        <a:p>
          <a:endParaRPr lang="en-US"/>
        </a:p>
      </dgm:t>
    </dgm:pt>
    <dgm:pt modelId="{C0C65B5D-8FEF-1F48-BA37-05C24E7045A3}">
      <dgm:prSet phldrT="[Text]"/>
      <dgm:spPr/>
      <dgm:t>
        <a:bodyPr/>
        <a:lstStyle/>
        <a:p>
          <a:r>
            <a:rPr lang="en-US" dirty="0" smtClean="0"/>
            <a:t>Apr 2014</a:t>
          </a:r>
          <a:endParaRPr lang="en-US" dirty="0"/>
        </a:p>
      </dgm:t>
    </dgm:pt>
    <dgm:pt modelId="{3FD3D192-F88B-434A-8870-59BB1C6A7E8B}" type="parTrans" cxnId="{3492CB01-7486-0945-946C-3575966DD841}">
      <dgm:prSet/>
      <dgm:spPr/>
      <dgm:t>
        <a:bodyPr/>
        <a:lstStyle/>
        <a:p>
          <a:endParaRPr lang="en-US"/>
        </a:p>
      </dgm:t>
    </dgm:pt>
    <dgm:pt modelId="{C92EDC9A-A7E5-6B4B-A12D-FDC80C058BCC}" type="sibTrans" cxnId="{3492CB01-7486-0945-946C-3575966DD841}">
      <dgm:prSet/>
      <dgm:spPr/>
      <dgm:t>
        <a:bodyPr/>
        <a:lstStyle/>
        <a:p>
          <a:endParaRPr lang="en-US"/>
        </a:p>
      </dgm:t>
    </dgm:pt>
    <dgm:pt modelId="{C9F350E6-349B-514C-8ED4-050946F7D177}">
      <dgm:prSet phldrT="[Text]"/>
      <dgm:spPr/>
      <dgm:t>
        <a:bodyPr/>
        <a:lstStyle/>
        <a:p>
          <a:r>
            <a:rPr lang="en-US" dirty="0" smtClean="0"/>
            <a:t>Call for action</a:t>
          </a:r>
          <a:endParaRPr lang="en-US" dirty="0"/>
        </a:p>
      </dgm:t>
    </dgm:pt>
    <dgm:pt modelId="{53F4F07C-641C-754C-9671-D70954B140C7}" type="parTrans" cxnId="{EE3229C7-17E7-D246-B2BC-A813A0065BE8}">
      <dgm:prSet/>
      <dgm:spPr/>
      <dgm:t>
        <a:bodyPr/>
        <a:lstStyle/>
        <a:p>
          <a:endParaRPr lang="en-US"/>
        </a:p>
      </dgm:t>
    </dgm:pt>
    <dgm:pt modelId="{DEE970E2-7B68-0944-A305-B9B4D93E93C5}" type="sibTrans" cxnId="{EE3229C7-17E7-D246-B2BC-A813A0065BE8}">
      <dgm:prSet/>
      <dgm:spPr/>
      <dgm:t>
        <a:bodyPr/>
        <a:lstStyle/>
        <a:p>
          <a:endParaRPr lang="en-US"/>
        </a:p>
      </dgm:t>
    </dgm:pt>
    <dgm:pt modelId="{B2379A11-A09E-4043-895C-1A7933123D29}">
      <dgm:prSet phldrT="[Text]"/>
      <dgm:spPr/>
      <dgm:t>
        <a:bodyPr/>
        <a:lstStyle/>
        <a:p>
          <a:r>
            <a:rPr lang="en-US" dirty="0" smtClean="0"/>
            <a:t>Jun 2014</a:t>
          </a:r>
          <a:endParaRPr lang="en-US" dirty="0"/>
        </a:p>
      </dgm:t>
    </dgm:pt>
    <dgm:pt modelId="{838E6466-777F-3C4B-8AFA-F6C80B92CC64}" type="parTrans" cxnId="{BA66AFC6-6036-BE48-8C4E-DB925F56935C}">
      <dgm:prSet/>
      <dgm:spPr/>
      <dgm:t>
        <a:bodyPr/>
        <a:lstStyle/>
        <a:p>
          <a:endParaRPr lang="en-US"/>
        </a:p>
      </dgm:t>
    </dgm:pt>
    <dgm:pt modelId="{DEED4489-F9F7-7846-B704-F973211A468A}" type="sibTrans" cxnId="{BA66AFC6-6036-BE48-8C4E-DB925F56935C}">
      <dgm:prSet/>
      <dgm:spPr/>
      <dgm:t>
        <a:bodyPr/>
        <a:lstStyle/>
        <a:p>
          <a:endParaRPr lang="en-US"/>
        </a:p>
      </dgm:t>
    </dgm:pt>
    <dgm:pt modelId="{FCBAD2A5-3080-1947-AFD5-0A861B2800C5}">
      <dgm:prSet phldrT="[Text]"/>
      <dgm:spPr/>
      <dgm:t>
        <a:bodyPr/>
        <a:lstStyle/>
        <a:p>
          <a:r>
            <a:rPr lang="en-US" dirty="0" smtClean="0"/>
            <a:t>Kick off meeting</a:t>
          </a:r>
          <a:endParaRPr lang="en-US" dirty="0"/>
        </a:p>
      </dgm:t>
    </dgm:pt>
    <dgm:pt modelId="{FCB29509-AB6C-AB49-9D99-3585EB07685E}" type="parTrans" cxnId="{5AA31C67-6D41-4A40-B7F2-B7C8592D0D0B}">
      <dgm:prSet/>
      <dgm:spPr/>
      <dgm:t>
        <a:bodyPr/>
        <a:lstStyle/>
        <a:p>
          <a:endParaRPr lang="en-US"/>
        </a:p>
      </dgm:t>
    </dgm:pt>
    <dgm:pt modelId="{A41BE145-883F-EB45-8DBC-99141F69AD2B}" type="sibTrans" cxnId="{5AA31C67-6D41-4A40-B7F2-B7C8592D0D0B}">
      <dgm:prSet/>
      <dgm:spPr/>
      <dgm:t>
        <a:bodyPr/>
        <a:lstStyle/>
        <a:p>
          <a:endParaRPr lang="en-US"/>
        </a:p>
      </dgm:t>
    </dgm:pt>
    <dgm:pt modelId="{0A70080A-6D14-704E-9B04-DAD46DE420D6}">
      <dgm:prSet phldrT="[Text]"/>
      <dgm:spPr/>
      <dgm:t>
        <a:bodyPr/>
        <a:lstStyle/>
        <a:p>
          <a:r>
            <a:rPr lang="en-US" dirty="0" smtClean="0"/>
            <a:t>Formation of group</a:t>
          </a:r>
          <a:endParaRPr lang="en-US" dirty="0"/>
        </a:p>
      </dgm:t>
    </dgm:pt>
    <dgm:pt modelId="{20F49D60-A1E6-6243-B6BF-6719FDF14D93}" type="parTrans" cxnId="{B651894C-C546-6A47-8CBD-4CC00248CFC3}">
      <dgm:prSet/>
      <dgm:spPr/>
      <dgm:t>
        <a:bodyPr/>
        <a:lstStyle/>
        <a:p>
          <a:endParaRPr lang="en-US"/>
        </a:p>
      </dgm:t>
    </dgm:pt>
    <dgm:pt modelId="{F212E460-0EF2-FD4A-B406-25ECB7D26CDC}" type="sibTrans" cxnId="{B651894C-C546-6A47-8CBD-4CC00248CFC3}">
      <dgm:prSet/>
      <dgm:spPr/>
      <dgm:t>
        <a:bodyPr/>
        <a:lstStyle/>
        <a:p>
          <a:endParaRPr lang="en-US"/>
        </a:p>
      </dgm:t>
    </dgm:pt>
    <dgm:pt modelId="{10EA6765-8389-6D46-9B9D-C6A8C6F63045}">
      <dgm:prSet phldrT="[Text]"/>
      <dgm:spPr/>
      <dgm:t>
        <a:bodyPr/>
        <a:lstStyle/>
        <a:p>
          <a:r>
            <a:rPr lang="en-US" dirty="0" smtClean="0"/>
            <a:t>Oct 2014</a:t>
          </a:r>
          <a:endParaRPr lang="en-US" dirty="0"/>
        </a:p>
      </dgm:t>
    </dgm:pt>
    <dgm:pt modelId="{72B7C8A8-1E4F-D54A-A6D2-C0DCE9E3CFAF}" type="parTrans" cxnId="{11E86950-C2DB-1043-A8D2-5919ED045624}">
      <dgm:prSet/>
      <dgm:spPr/>
      <dgm:t>
        <a:bodyPr/>
        <a:lstStyle/>
        <a:p>
          <a:endParaRPr lang="en-US"/>
        </a:p>
      </dgm:t>
    </dgm:pt>
    <dgm:pt modelId="{AAA0B6DC-E68C-9A44-8E9E-9DD0AB58E4D7}" type="sibTrans" cxnId="{11E86950-C2DB-1043-A8D2-5919ED045624}">
      <dgm:prSet/>
      <dgm:spPr/>
      <dgm:t>
        <a:bodyPr/>
        <a:lstStyle/>
        <a:p>
          <a:endParaRPr lang="en-US"/>
        </a:p>
      </dgm:t>
    </dgm:pt>
    <dgm:pt modelId="{0625F2AF-4125-E041-879A-0081EDC57BEC}">
      <dgm:prSet phldrT="[Text]"/>
      <dgm:spPr/>
      <dgm:t>
        <a:bodyPr/>
        <a:lstStyle/>
        <a:p>
          <a:r>
            <a:rPr lang="en-US" dirty="0" smtClean="0"/>
            <a:t>Open access week Google Hangout</a:t>
          </a:r>
          <a:endParaRPr lang="en-US" dirty="0"/>
        </a:p>
      </dgm:t>
    </dgm:pt>
    <dgm:pt modelId="{06DD02DE-BDCA-B14D-9CBD-C0D40B285D97}" type="parTrans" cxnId="{1CAEF6FB-14F8-EB49-A318-161628F59DBF}">
      <dgm:prSet/>
      <dgm:spPr/>
      <dgm:t>
        <a:bodyPr/>
        <a:lstStyle/>
        <a:p>
          <a:endParaRPr lang="en-US"/>
        </a:p>
      </dgm:t>
    </dgm:pt>
    <dgm:pt modelId="{BAD44D43-6021-234A-8B9C-8C84023A7F3C}" type="sibTrans" cxnId="{1CAEF6FB-14F8-EB49-A318-161628F59DBF}">
      <dgm:prSet/>
      <dgm:spPr/>
      <dgm:t>
        <a:bodyPr/>
        <a:lstStyle/>
        <a:p>
          <a:endParaRPr lang="en-US"/>
        </a:p>
      </dgm:t>
    </dgm:pt>
    <dgm:pt modelId="{DCC08222-03E4-F044-9131-ADD5E80EF259}">
      <dgm:prSet phldrT="[Text]"/>
      <dgm:spPr/>
      <dgm:t>
        <a:bodyPr/>
        <a:lstStyle/>
        <a:p>
          <a:r>
            <a:rPr lang="en-US" dirty="0" smtClean="0"/>
            <a:t>Jan 2015</a:t>
          </a:r>
          <a:endParaRPr lang="en-US" dirty="0"/>
        </a:p>
      </dgm:t>
    </dgm:pt>
    <dgm:pt modelId="{EC33B1DC-F6DA-5642-B6EF-26E083777EAF}" type="parTrans" cxnId="{7E12B58E-A8C7-FB4B-9451-326CCA3989BD}">
      <dgm:prSet/>
      <dgm:spPr/>
      <dgm:t>
        <a:bodyPr/>
        <a:lstStyle/>
        <a:p>
          <a:endParaRPr lang="en-US"/>
        </a:p>
      </dgm:t>
    </dgm:pt>
    <dgm:pt modelId="{969A269C-D6D4-2744-9396-815E789178B1}" type="sibTrans" cxnId="{7E12B58E-A8C7-FB4B-9451-326CCA3989BD}">
      <dgm:prSet/>
      <dgm:spPr/>
      <dgm:t>
        <a:bodyPr/>
        <a:lstStyle/>
        <a:p>
          <a:endParaRPr lang="en-US"/>
        </a:p>
      </dgm:t>
    </dgm:pt>
    <dgm:pt modelId="{C4ACCD34-D623-AA4E-B1EB-6F5BF0781460}">
      <dgm:prSet phldrT="[Text]"/>
      <dgm:spPr/>
      <dgm:t>
        <a:bodyPr/>
        <a:lstStyle/>
        <a:p>
          <a:r>
            <a:rPr lang="en-US" dirty="0" smtClean="0"/>
            <a:t>Apr 2015</a:t>
          </a:r>
          <a:endParaRPr lang="en-US" dirty="0"/>
        </a:p>
      </dgm:t>
    </dgm:pt>
    <dgm:pt modelId="{56398A37-A149-C74B-A7A4-3C39F193C796}" type="parTrans" cxnId="{4D9E35C6-B3D6-AD46-B7C3-DBCC6371F59D}">
      <dgm:prSet/>
      <dgm:spPr/>
      <dgm:t>
        <a:bodyPr/>
        <a:lstStyle/>
        <a:p>
          <a:endParaRPr lang="en-US"/>
        </a:p>
      </dgm:t>
    </dgm:pt>
    <dgm:pt modelId="{DF53E7E1-6C40-6D4D-B037-FB4E877E8316}" type="sibTrans" cxnId="{4D9E35C6-B3D6-AD46-B7C3-DBCC6371F59D}">
      <dgm:prSet/>
      <dgm:spPr/>
      <dgm:t>
        <a:bodyPr/>
        <a:lstStyle/>
        <a:p>
          <a:endParaRPr lang="en-US"/>
        </a:p>
      </dgm:t>
    </dgm:pt>
    <dgm:pt modelId="{F1B0C456-3B83-2840-B589-4F357678FB76}">
      <dgm:prSet phldrT="[Text]"/>
      <dgm:spPr/>
      <dgm:t>
        <a:bodyPr/>
        <a:lstStyle/>
        <a:p>
          <a:r>
            <a:rPr lang="en-US" dirty="0" smtClean="0"/>
            <a:t>Recruited more collaborators</a:t>
          </a:r>
          <a:endParaRPr lang="en-US" dirty="0"/>
        </a:p>
      </dgm:t>
    </dgm:pt>
    <dgm:pt modelId="{DD36FF20-9A56-314B-848E-57F973621FF7}" type="parTrans" cxnId="{6C1031CA-D7C2-9146-BA0A-E1C51FCFFD16}">
      <dgm:prSet/>
      <dgm:spPr/>
      <dgm:t>
        <a:bodyPr/>
        <a:lstStyle/>
        <a:p>
          <a:endParaRPr lang="en-US"/>
        </a:p>
      </dgm:t>
    </dgm:pt>
    <dgm:pt modelId="{2E8C4297-90F1-6C4D-ABBB-EE25223864CE}" type="sibTrans" cxnId="{6C1031CA-D7C2-9146-BA0A-E1C51FCFFD16}">
      <dgm:prSet/>
      <dgm:spPr/>
      <dgm:t>
        <a:bodyPr/>
        <a:lstStyle/>
        <a:p>
          <a:endParaRPr lang="en-US"/>
        </a:p>
      </dgm:t>
    </dgm:pt>
    <dgm:pt modelId="{D72A1C39-C8E3-E849-A3E2-DF78624509C5}">
      <dgm:prSet phldrT="[Text]"/>
      <dgm:spPr/>
      <dgm:t>
        <a:bodyPr/>
        <a:lstStyle/>
        <a:p>
          <a:r>
            <a:rPr lang="en-US" dirty="0" smtClean="0"/>
            <a:t>1</a:t>
          </a:r>
          <a:r>
            <a:rPr lang="en-US" baseline="30000" dirty="0" smtClean="0"/>
            <a:t>st</a:t>
          </a:r>
          <a:r>
            <a:rPr lang="en-US" dirty="0" smtClean="0"/>
            <a:t> formal recommendations released</a:t>
          </a:r>
          <a:endParaRPr lang="en-US" dirty="0"/>
        </a:p>
      </dgm:t>
    </dgm:pt>
    <dgm:pt modelId="{52E2D2FE-B8B8-3C43-A899-63FE2C444705}" type="parTrans" cxnId="{9260EE0E-DD3C-9E40-A6C9-F89E22886F96}">
      <dgm:prSet/>
      <dgm:spPr/>
      <dgm:t>
        <a:bodyPr/>
        <a:lstStyle/>
        <a:p>
          <a:endParaRPr lang="en-US"/>
        </a:p>
      </dgm:t>
    </dgm:pt>
    <dgm:pt modelId="{EEE7EF68-5135-AF46-9066-2DD1AEF81118}" type="sibTrans" cxnId="{9260EE0E-DD3C-9E40-A6C9-F89E22886F96}">
      <dgm:prSet/>
      <dgm:spPr/>
      <dgm:t>
        <a:bodyPr/>
        <a:lstStyle/>
        <a:p>
          <a:endParaRPr lang="en-US"/>
        </a:p>
      </dgm:t>
    </dgm:pt>
    <dgm:pt modelId="{5DB6EC01-0BA4-E14F-8925-21F14610E691}">
      <dgm:prSet phldrT="[Text]"/>
      <dgm:spPr/>
      <dgm:t>
        <a:bodyPr/>
        <a:lstStyle/>
        <a:p>
          <a:r>
            <a:rPr lang="en-US" dirty="0" smtClean="0"/>
            <a:t>Released validation tool</a:t>
          </a:r>
          <a:endParaRPr lang="en-US" dirty="0"/>
        </a:p>
      </dgm:t>
    </dgm:pt>
    <dgm:pt modelId="{924ED552-8C35-6E45-BA0F-110FE7AFE7A3}" type="parTrans" cxnId="{D92FECE4-9FDC-AE4C-BE2E-67B9984BA0C6}">
      <dgm:prSet/>
      <dgm:spPr/>
      <dgm:t>
        <a:bodyPr/>
        <a:lstStyle/>
        <a:p>
          <a:endParaRPr lang="en-US"/>
        </a:p>
      </dgm:t>
    </dgm:pt>
    <dgm:pt modelId="{623E61CB-AB1A-504D-A9A6-91A0AB5E6AD7}" type="sibTrans" cxnId="{D92FECE4-9FDC-AE4C-BE2E-67B9984BA0C6}">
      <dgm:prSet/>
      <dgm:spPr/>
      <dgm:t>
        <a:bodyPr/>
        <a:lstStyle/>
        <a:p>
          <a:endParaRPr lang="en-US"/>
        </a:p>
      </dgm:t>
    </dgm:pt>
    <dgm:pt modelId="{878F95AC-4188-E540-912E-811E63C7AFFB}" type="pres">
      <dgm:prSet presAssocID="{10C90712-7E6D-6E4E-9F3F-5DC7E68DB9D3}" presName="linearFlow" presStyleCnt="0">
        <dgm:presLayoutVars>
          <dgm:dir/>
          <dgm:animLvl val="lvl"/>
          <dgm:resizeHandles val="exact"/>
        </dgm:presLayoutVars>
      </dgm:prSet>
      <dgm:spPr/>
      <dgm:t>
        <a:bodyPr/>
        <a:lstStyle/>
        <a:p>
          <a:endParaRPr lang="en-US"/>
        </a:p>
      </dgm:t>
    </dgm:pt>
    <dgm:pt modelId="{C9CD82AF-6F8A-E248-B1BE-AB7499245BC8}" type="pres">
      <dgm:prSet presAssocID="{C0C65B5D-8FEF-1F48-BA37-05C24E7045A3}" presName="composite" presStyleCnt="0"/>
      <dgm:spPr/>
    </dgm:pt>
    <dgm:pt modelId="{B68F61B3-96F6-9349-B54B-2751B0F24A4E}" type="pres">
      <dgm:prSet presAssocID="{C0C65B5D-8FEF-1F48-BA37-05C24E7045A3}" presName="parentText" presStyleLbl="alignNode1" presStyleIdx="0" presStyleCnt="5">
        <dgm:presLayoutVars>
          <dgm:chMax val="1"/>
          <dgm:bulletEnabled val="1"/>
        </dgm:presLayoutVars>
      </dgm:prSet>
      <dgm:spPr/>
      <dgm:t>
        <a:bodyPr/>
        <a:lstStyle/>
        <a:p>
          <a:endParaRPr lang="en-US"/>
        </a:p>
      </dgm:t>
    </dgm:pt>
    <dgm:pt modelId="{D4717D9D-556A-B942-A586-C48803DD3DDF}" type="pres">
      <dgm:prSet presAssocID="{C0C65B5D-8FEF-1F48-BA37-05C24E7045A3}" presName="descendantText" presStyleLbl="alignAcc1" presStyleIdx="0" presStyleCnt="5">
        <dgm:presLayoutVars>
          <dgm:bulletEnabled val="1"/>
        </dgm:presLayoutVars>
      </dgm:prSet>
      <dgm:spPr/>
      <dgm:t>
        <a:bodyPr/>
        <a:lstStyle/>
        <a:p>
          <a:endParaRPr lang="en-US"/>
        </a:p>
      </dgm:t>
    </dgm:pt>
    <dgm:pt modelId="{32100DBE-07C6-344D-8214-FBC4AF383F3A}" type="pres">
      <dgm:prSet presAssocID="{C92EDC9A-A7E5-6B4B-A12D-FDC80C058BCC}" presName="sp" presStyleCnt="0"/>
      <dgm:spPr/>
    </dgm:pt>
    <dgm:pt modelId="{F806C80A-FAA6-4840-942C-63DC0090C1AF}" type="pres">
      <dgm:prSet presAssocID="{B2379A11-A09E-4043-895C-1A7933123D29}" presName="composite" presStyleCnt="0"/>
      <dgm:spPr/>
    </dgm:pt>
    <dgm:pt modelId="{58E7CE22-21F3-8240-AF97-32BF28FBC9B0}" type="pres">
      <dgm:prSet presAssocID="{B2379A11-A09E-4043-895C-1A7933123D29}" presName="parentText" presStyleLbl="alignNode1" presStyleIdx="1" presStyleCnt="5">
        <dgm:presLayoutVars>
          <dgm:chMax val="1"/>
          <dgm:bulletEnabled val="1"/>
        </dgm:presLayoutVars>
      </dgm:prSet>
      <dgm:spPr/>
      <dgm:t>
        <a:bodyPr/>
        <a:lstStyle/>
        <a:p>
          <a:endParaRPr lang="en-US"/>
        </a:p>
      </dgm:t>
    </dgm:pt>
    <dgm:pt modelId="{A53CB100-D58E-AB40-864B-C1F65480DB57}" type="pres">
      <dgm:prSet presAssocID="{B2379A11-A09E-4043-895C-1A7933123D29}" presName="descendantText" presStyleLbl="alignAcc1" presStyleIdx="1" presStyleCnt="5">
        <dgm:presLayoutVars>
          <dgm:bulletEnabled val="1"/>
        </dgm:presLayoutVars>
      </dgm:prSet>
      <dgm:spPr/>
      <dgm:t>
        <a:bodyPr/>
        <a:lstStyle/>
        <a:p>
          <a:endParaRPr lang="en-US"/>
        </a:p>
      </dgm:t>
    </dgm:pt>
    <dgm:pt modelId="{0B74992C-E9EF-3E4C-A020-B9B96134C02D}" type="pres">
      <dgm:prSet presAssocID="{DEED4489-F9F7-7846-B704-F973211A468A}" presName="sp" presStyleCnt="0"/>
      <dgm:spPr/>
    </dgm:pt>
    <dgm:pt modelId="{21FD14E5-C85A-564F-A035-BA95A41FF60E}" type="pres">
      <dgm:prSet presAssocID="{10EA6765-8389-6D46-9B9D-C6A8C6F63045}" presName="composite" presStyleCnt="0"/>
      <dgm:spPr/>
    </dgm:pt>
    <dgm:pt modelId="{2567DE9D-DC23-394D-8CAE-D3171BAA0A66}" type="pres">
      <dgm:prSet presAssocID="{10EA6765-8389-6D46-9B9D-C6A8C6F63045}" presName="parentText" presStyleLbl="alignNode1" presStyleIdx="2" presStyleCnt="5">
        <dgm:presLayoutVars>
          <dgm:chMax val="1"/>
          <dgm:bulletEnabled val="1"/>
        </dgm:presLayoutVars>
      </dgm:prSet>
      <dgm:spPr/>
      <dgm:t>
        <a:bodyPr/>
        <a:lstStyle/>
        <a:p>
          <a:endParaRPr lang="en-US"/>
        </a:p>
      </dgm:t>
    </dgm:pt>
    <dgm:pt modelId="{C2AE02E9-68A5-234C-A570-D3B639EB12E0}" type="pres">
      <dgm:prSet presAssocID="{10EA6765-8389-6D46-9B9D-C6A8C6F63045}" presName="descendantText" presStyleLbl="alignAcc1" presStyleIdx="2" presStyleCnt="5">
        <dgm:presLayoutVars>
          <dgm:bulletEnabled val="1"/>
        </dgm:presLayoutVars>
      </dgm:prSet>
      <dgm:spPr/>
      <dgm:t>
        <a:bodyPr/>
        <a:lstStyle/>
        <a:p>
          <a:endParaRPr lang="en-US"/>
        </a:p>
      </dgm:t>
    </dgm:pt>
    <dgm:pt modelId="{C9A777DE-06E3-764D-ADD7-6A6A1F5443F7}" type="pres">
      <dgm:prSet presAssocID="{AAA0B6DC-E68C-9A44-8E9E-9DD0AB58E4D7}" presName="sp" presStyleCnt="0"/>
      <dgm:spPr/>
    </dgm:pt>
    <dgm:pt modelId="{5847BD81-3576-924C-82B5-88AA28F3A7CD}" type="pres">
      <dgm:prSet presAssocID="{DCC08222-03E4-F044-9131-ADD5E80EF259}" presName="composite" presStyleCnt="0"/>
      <dgm:spPr/>
    </dgm:pt>
    <dgm:pt modelId="{B68CF51B-BA0C-364C-81E5-F8F16480B0ED}" type="pres">
      <dgm:prSet presAssocID="{DCC08222-03E4-F044-9131-ADD5E80EF259}" presName="parentText" presStyleLbl="alignNode1" presStyleIdx="3" presStyleCnt="5">
        <dgm:presLayoutVars>
          <dgm:chMax val="1"/>
          <dgm:bulletEnabled val="1"/>
        </dgm:presLayoutVars>
      </dgm:prSet>
      <dgm:spPr/>
      <dgm:t>
        <a:bodyPr/>
        <a:lstStyle/>
        <a:p>
          <a:endParaRPr lang="en-US"/>
        </a:p>
      </dgm:t>
    </dgm:pt>
    <dgm:pt modelId="{9456563A-7312-1A4F-8772-EF601A6FECA8}" type="pres">
      <dgm:prSet presAssocID="{DCC08222-03E4-F044-9131-ADD5E80EF259}" presName="descendantText" presStyleLbl="alignAcc1" presStyleIdx="3" presStyleCnt="5">
        <dgm:presLayoutVars>
          <dgm:bulletEnabled val="1"/>
        </dgm:presLayoutVars>
      </dgm:prSet>
      <dgm:spPr/>
      <dgm:t>
        <a:bodyPr/>
        <a:lstStyle/>
        <a:p>
          <a:endParaRPr lang="en-US"/>
        </a:p>
      </dgm:t>
    </dgm:pt>
    <dgm:pt modelId="{0F91459C-2D59-DA49-AE72-B974B71002E7}" type="pres">
      <dgm:prSet presAssocID="{969A269C-D6D4-2744-9396-815E789178B1}" presName="sp" presStyleCnt="0"/>
      <dgm:spPr/>
    </dgm:pt>
    <dgm:pt modelId="{A1918541-294E-C542-9DF0-6FAC31F5109C}" type="pres">
      <dgm:prSet presAssocID="{C4ACCD34-D623-AA4E-B1EB-6F5BF0781460}" presName="composite" presStyleCnt="0"/>
      <dgm:spPr/>
    </dgm:pt>
    <dgm:pt modelId="{936235FB-B0B9-3A45-8379-39951161EAB8}" type="pres">
      <dgm:prSet presAssocID="{C4ACCD34-D623-AA4E-B1EB-6F5BF0781460}" presName="parentText" presStyleLbl="alignNode1" presStyleIdx="4" presStyleCnt="5">
        <dgm:presLayoutVars>
          <dgm:chMax val="1"/>
          <dgm:bulletEnabled val="1"/>
        </dgm:presLayoutVars>
      </dgm:prSet>
      <dgm:spPr/>
      <dgm:t>
        <a:bodyPr/>
        <a:lstStyle/>
        <a:p>
          <a:endParaRPr lang="en-US"/>
        </a:p>
      </dgm:t>
    </dgm:pt>
    <dgm:pt modelId="{B0269C43-B5C1-E742-9849-B965F19B59A6}" type="pres">
      <dgm:prSet presAssocID="{C4ACCD34-D623-AA4E-B1EB-6F5BF0781460}" presName="descendantText" presStyleLbl="alignAcc1" presStyleIdx="4" presStyleCnt="5" custLinFactNeighborX="-155">
        <dgm:presLayoutVars>
          <dgm:bulletEnabled val="1"/>
        </dgm:presLayoutVars>
      </dgm:prSet>
      <dgm:spPr/>
      <dgm:t>
        <a:bodyPr/>
        <a:lstStyle/>
        <a:p>
          <a:endParaRPr lang="en-US"/>
        </a:p>
      </dgm:t>
    </dgm:pt>
  </dgm:ptLst>
  <dgm:cxnLst>
    <dgm:cxn modelId="{F8377B2A-54C7-A646-92A2-0AC3D74EE620}" type="presOf" srcId="{F1B0C456-3B83-2840-B589-4F357678FB76}" destId="{9456563A-7312-1A4F-8772-EF601A6FECA8}" srcOrd="0" destOrd="0" presId="urn:microsoft.com/office/officeart/2005/8/layout/chevron2"/>
    <dgm:cxn modelId="{BA66AFC6-6036-BE48-8C4E-DB925F56935C}" srcId="{10C90712-7E6D-6E4E-9F3F-5DC7E68DB9D3}" destId="{B2379A11-A09E-4043-895C-1A7933123D29}" srcOrd="1" destOrd="0" parTransId="{838E6466-777F-3C4B-8AFA-F6C80B92CC64}" sibTransId="{DEED4489-F9F7-7846-B704-F973211A468A}"/>
    <dgm:cxn modelId="{4AECD575-A248-9B4F-8E58-B3822F8CBD84}" type="presOf" srcId="{C4ACCD34-D623-AA4E-B1EB-6F5BF0781460}" destId="{936235FB-B0B9-3A45-8379-39951161EAB8}" srcOrd="0" destOrd="0" presId="urn:microsoft.com/office/officeart/2005/8/layout/chevron2"/>
    <dgm:cxn modelId="{B651894C-C546-6A47-8CBD-4CC00248CFC3}" srcId="{B2379A11-A09E-4043-895C-1A7933123D29}" destId="{0A70080A-6D14-704E-9B04-DAD46DE420D6}" srcOrd="1" destOrd="0" parTransId="{20F49D60-A1E6-6243-B6BF-6719FDF14D93}" sibTransId="{F212E460-0EF2-FD4A-B406-25ECB7D26CDC}"/>
    <dgm:cxn modelId="{EE3229C7-17E7-D246-B2BC-A813A0065BE8}" srcId="{C0C65B5D-8FEF-1F48-BA37-05C24E7045A3}" destId="{C9F350E6-349B-514C-8ED4-050946F7D177}" srcOrd="0" destOrd="0" parTransId="{53F4F07C-641C-754C-9671-D70954B140C7}" sibTransId="{DEE970E2-7B68-0944-A305-B9B4D93E93C5}"/>
    <dgm:cxn modelId="{9F43C746-FCDC-1645-BB5C-7060EC96237D}" type="presOf" srcId="{DCC08222-03E4-F044-9131-ADD5E80EF259}" destId="{B68CF51B-BA0C-364C-81E5-F8F16480B0ED}" srcOrd="0" destOrd="0" presId="urn:microsoft.com/office/officeart/2005/8/layout/chevron2"/>
    <dgm:cxn modelId="{8FAE14D4-9E06-B846-B0FB-4319CB61114A}" type="presOf" srcId="{10C90712-7E6D-6E4E-9F3F-5DC7E68DB9D3}" destId="{878F95AC-4188-E540-912E-811E63C7AFFB}" srcOrd="0" destOrd="0" presId="urn:microsoft.com/office/officeart/2005/8/layout/chevron2"/>
    <dgm:cxn modelId="{380A0A4B-9611-3540-8F27-3894CC09DB80}" type="presOf" srcId="{C0C65B5D-8FEF-1F48-BA37-05C24E7045A3}" destId="{B68F61B3-96F6-9349-B54B-2751B0F24A4E}" srcOrd="0" destOrd="0" presId="urn:microsoft.com/office/officeart/2005/8/layout/chevron2"/>
    <dgm:cxn modelId="{7E12B58E-A8C7-FB4B-9451-326CCA3989BD}" srcId="{10C90712-7E6D-6E4E-9F3F-5DC7E68DB9D3}" destId="{DCC08222-03E4-F044-9131-ADD5E80EF259}" srcOrd="3" destOrd="0" parTransId="{EC33B1DC-F6DA-5642-B6EF-26E083777EAF}" sibTransId="{969A269C-D6D4-2744-9396-815E789178B1}"/>
    <dgm:cxn modelId="{D92FECE4-9FDC-AE4C-BE2E-67B9984BA0C6}" srcId="{C4ACCD34-D623-AA4E-B1EB-6F5BF0781460}" destId="{5DB6EC01-0BA4-E14F-8925-21F14610E691}" srcOrd="1" destOrd="0" parTransId="{924ED552-8C35-6E45-BA0F-110FE7AFE7A3}" sibTransId="{623E61CB-AB1A-504D-A9A6-91A0AB5E6AD7}"/>
    <dgm:cxn modelId="{C8E14A79-8541-3B42-B54F-BDB8FC2ECE28}" type="presOf" srcId="{5DB6EC01-0BA4-E14F-8925-21F14610E691}" destId="{B0269C43-B5C1-E742-9849-B965F19B59A6}" srcOrd="0" destOrd="1" presId="urn:microsoft.com/office/officeart/2005/8/layout/chevron2"/>
    <dgm:cxn modelId="{11E86950-C2DB-1043-A8D2-5919ED045624}" srcId="{10C90712-7E6D-6E4E-9F3F-5DC7E68DB9D3}" destId="{10EA6765-8389-6D46-9B9D-C6A8C6F63045}" srcOrd="2" destOrd="0" parTransId="{72B7C8A8-1E4F-D54A-A6D2-C0DCE9E3CFAF}" sibTransId="{AAA0B6DC-E68C-9A44-8E9E-9DD0AB58E4D7}"/>
    <dgm:cxn modelId="{6C1031CA-D7C2-9146-BA0A-E1C51FCFFD16}" srcId="{DCC08222-03E4-F044-9131-ADD5E80EF259}" destId="{F1B0C456-3B83-2840-B589-4F357678FB76}" srcOrd="0" destOrd="0" parTransId="{DD36FF20-9A56-314B-848E-57F973621FF7}" sibTransId="{2E8C4297-90F1-6C4D-ABBB-EE25223864CE}"/>
    <dgm:cxn modelId="{4D9E35C6-B3D6-AD46-B7C3-DBCC6371F59D}" srcId="{10C90712-7E6D-6E4E-9F3F-5DC7E68DB9D3}" destId="{C4ACCD34-D623-AA4E-B1EB-6F5BF0781460}" srcOrd="4" destOrd="0" parTransId="{56398A37-A149-C74B-A7A4-3C39F193C796}" sibTransId="{DF53E7E1-6C40-6D4D-B037-FB4E877E8316}"/>
    <dgm:cxn modelId="{A03D385B-5241-6845-B6A6-8388355ACE54}" type="presOf" srcId="{0A70080A-6D14-704E-9B04-DAD46DE420D6}" destId="{A53CB100-D58E-AB40-864B-C1F65480DB57}" srcOrd="0" destOrd="1" presId="urn:microsoft.com/office/officeart/2005/8/layout/chevron2"/>
    <dgm:cxn modelId="{42C351A3-6B85-1C42-9CE7-526C2CA9097B}" type="presOf" srcId="{10EA6765-8389-6D46-9B9D-C6A8C6F63045}" destId="{2567DE9D-DC23-394D-8CAE-D3171BAA0A66}" srcOrd="0" destOrd="0" presId="urn:microsoft.com/office/officeart/2005/8/layout/chevron2"/>
    <dgm:cxn modelId="{183969D2-8F1B-8C44-9366-DF25E89F3B40}" type="presOf" srcId="{0625F2AF-4125-E041-879A-0081EDC57BEC}" destId="{C2AE02E9-68A5-234C-A570-D3B639EB12E0}" srcOrd="0" destOrd="0" presId="urn:microsoft.com/office/officeart/2005/8/layout/chevron2"/>
    <dgm:cxn modelId="{567C30D7-B1F7-F548-8F94-289B62448745}" type="presOf" srcId="{C9F350E6-349B-514C-8ED4-050946F7D177}" destId="{D4717D9D-556A-B942-A586-C48803DD3DDF}" srcOrd="0" destOrd="0" presId="urn:microsoft.com/office/officeart/2005/8/layout/chevron2"/>
    <dgm:cxn modelId="{3492CB01-7486-0945-946C-3575966DD841}" srcId="{10C90712-7E6D-6E4E-9F3F-5DC7E68DB9D3}" destId="{C0C65B5D-8FEF-1F48-BA37-05C24E7045A3}" srcOrd="0" destOrd="0" parTransId="{3FD3D192-F88B-434A-8870-59BB1C6A7E8B}" sibTransId="{C92EDC9A-A7E5-6B4B-A12D-FDC80C058BCC}"/>
    <dgm:cxn modelId="{9260EE0E-DD3C-9E40-A6C9-F89E22886F96}" srcId="{C4ACCD34-D623-AA4E-B1EB-6F5BF0781460}" destId="{D72A1C39-C8E3-E849-A3E2-DF78624509C5}" srcOrd="0" destOrd="0" parTransId="{52E2D2FE-B8B8-3C43-A899-63FE2C444705}" sibTransId="{EEE7EF68-5135-AF46-9066-2DD1AEF81118}"/>
    <dgm:cxn modelId="{7B93E751-8F35-E841-B253-429C4AF25F58}" type="presOf" srcId="{FCBAD2A5-3080-1947-AFD5-0A861B2800C5}" destId="{A53CB100-D58E-AB40-864B-C1F65480DB57}" srcOrd="0" destOrd="0" presId="urn:microsoft.com/office/officeart/2005/8/layout/chevron2"/>
    <dgm:cxn modelId="{1CAEF6FB-14F8-EB49-A318-161628F59DBF}" srcId="{10EA6765-8389-6D46-9B9D-C6A8C6F63045}" destId="{0625F2AF-4125-E041-879A-0081EDC57BEC}" srcOrd="0" destOrd="0" parTransId="{06DD02DE-BDCA-B14D-9CBD-C0D40B285D97}" sibTransId="{BAD44D43-6021-234A-8B9C-8C84023A7F3C}"/>
    <dgm:cxn modelId="{5AA31C67-6D41-4A40-B7F2-B7C8592D0D0B}" srcId="{B2379A11-A09E-4043-895C-1A7933123D29}" destId="{FCBAD2A5-3080-1947-AFD5-0A861B2800C5}" srcOrd="0" destOrd="0" parTransId="{FCB29509-AB6C-AB49-9D99-3585EB07685E}" sibTransId="{A41BE145-883F-EB45-8DBC-99141F69AD2B}"/>
    <dgm:cxn modelId="{9B586C0F-9389-4548-A50F-A0F3027FAE97}" type="presOf" srcId="{B2379A11-A09E-4043-895C-1A7933123D29}" destId="{58E7CE22-21F3-8240-AF97-32BF28FBC9B0}" srcOrd="0" destOrd="0" presId="urn:microsoft.com/office/officeart/2005/8/layout/chevron2"/>
    <dgm:cxn modelId="{95831970-2050-C641-966F-94B4D5392726}" type="presOf" srcId="{D72A1C39-C8E3-E849-A3E2-DF78624509C5}" destId="{B0269C43-B5C1-E742-9849-B965F19B59A6}" srcOrd="0" destOrd="0" presId="urn:microsoft.com/office/officeart/2005/8/layout/chevron2"/>
    <dgm:cxn modelId="{121C03D4-4493-7446-B341-05758ECD1510}" type="presParOf" srcId="{878F95AC-4188-E540-912E-811E63C7AFFB}" destId="{C9CD82AF-6F8A-E248-B1BE-AB7499245BC8}" srcOrd="0" destOrd="0" presId="urn:microsoft.com/office/officeart/2005/8/layout/chevron2"/>
    <dgm:cxn modelId="{ADDB75E4-4A38-6943-94CC-E7AC27987C04}" type="presParOf" srcId="{C9CD82AF-6F8A-E248-B1BE-AB7499245BC8}" destId="{B68F61B3-96F6-9349-B54B-2751B0F24A4E}" srcOrd="0" destOrd="0" presId="urn:microsoft.com/office/officeart/2005/8/layout/chevron2"/>
    <dgm:cxn modelId="{1104478A-476F-D84F-B990-EFD40A7DD292}" type="presParOf" srcId="{C9CD82AF-6F8A-E248-B1BE-AB7499245BC8}" destId="{D4717D9D-556A-B942-A586-C48803DD3DDF}" srcOrd="1" destOrd="0" presId="urn:microsoft.com/office/officeart/2005/8/layout/chevron2"/>
    <dgm:cxn modelId="{F2B875C3-76A2-6D42-A51F-B0D420A60B80}" type="presParOf" srcId="{878F95AC-4188-E540-912E-811E63C7AFFB}" destId="{32100DBE-07C6-344D-8214-FBC4AF383F3A}" srcOrd="1" destOrd="0" presId="urn:microsoft.com/office/officeart/2005/8/layout/chevron2"/>
    <dgm:cxn modelId="{E49DDE9D-9F26-2A4E-AC55-5DB86BC3806F}" type="presParOf" srcId="{878F95AC-4188-E540-912E-811E63C7AFFB}" destId="{F806C80A-FAA6-4840-942C-63DC0090C1AF}" srcOrd="2" destOrd="0" presId="urn:microsoft.com/office/officeart/2005/8/layout/chevron2"/>
    <dgm:cxn modelId="{E8BA1517-3789-044F-914B-AB208B49240F}" type="presParOf" srcId="{F806C80A-FAA6-4840-942C-63DC0090C1AF}" destId="{58E7CE22-21F3-8240-AF97-32BF28FBC9B0}" srcOrd="0" destOrd="0" presId="urn:microsoft.com/office/officeart/2005/8/layout/chevron2"/>
    <dgm:cxn modelId="{4C7AD234-54B0-6D43-8B5A-CBF929B41A81}" type="presParOf" srcId="{F806C80A-FAA6-4840-942C-63DC0090C1AF}" destId="{A53CB100-D58E-AB40-864B-C1F65480DB57}" srcOrd="1" destOrd="0" presId="urn:microsoft.com/office/officeart/2005/8/layout/chevron2"/>
    <dgm:cxn modelId="{78AB6DF9-96C4-A046-92BE-066857E0ABF1}" type="presParOf" srcId="{878F95AC-4188-E540-912E-811E63C7AFFB}" destId="{0B74992C-E9EF-3E4C-A020-B9B96134C02D}" srcOrd="3" destOrd="0" presId="urn:microsoft.com/office/officeart/2005/8/layout/chevron2"/>
    <dgm:cxn modelId="{687F6188-E4D0-A945-BAC2-FE48175E519D}" type="presParOf" srcId="{878F95AC-4188-E540-912E-811E63C7AFFB}" destId="{21FD14E5-C85A-564F-A035-BA95A41FF60E}" srcOrd="4" destOrd="0" presId="urn:microsoft.com/office/officeart/2005/8/layout/chevron2"/>
    <dgm:cxn modelId="{14FA962A-1DA4-6A45-B08A-52358848DA27}" type="presParOf" srcId="{21FD14E5-C85A-564F-A035-BA95A41FF60E}" destId="{2567DE9D-DC23-394D-8CAE-D3171BAA0A66}" srcOrd="0" destOrd="0" presId="urn:microsoft.com/office/officeart/2005/8/layout/chevron2"/>
    <dgm:cxn modelId="{E7BA8B35-D733-C542-9062-7ECECF1B3E6E}" type="presParOf" srcId="{21FD14E5-C85A-564F-A035-BA95A41FF60E}" destId="{C2AE02E9-68A5-234C-A570-D3B639EB12E0}" srcOrd="1" destOrd="0" presId="urn:microsoft.com/office/officeart/2005/8/layout/chevron2"/>
    <dgm:cxn modelId="{E207FBFF-9B92-1944-8504-8F4CCC766755}" type="presParOf" srcId="{878F95AC-4188-E540-912E-811E63C7AFFB}" destId="{C9A777DE-06E3-764D-ADD7-6A6A1F5443F7}" srcOrd="5" destOrd="0" presId="urn:microsoft.com/office/officeart/2005/8/layout/chevron2"/>
    <dgm:cxn modelId="{43A4F27C-6669-ED4C-BB78-A397793B62C2}" type="presParOf" srcId="{878F95AC-4188-E540-912E-811E63C7AFFB}" destId="{5847BD81-3576-924C-82B5-88AA28F3A7CD}" srcOrd="6" destOrd="0" presId="urn:microsoft.com/office/officeart/2005/8/layout/chevron2"/>
    <dgm:cxn modelId="{96189AA5-4016-D346-B4D7-4BA13FA65E88}" type="presParOf" srcId="{5847BD81-3576-924C-82B5-88AA28F3A7CD}" destId="{B68CF51B-BA0C-364C-81E5-F8F16480B0ED}" srcOrd="0" destOrd="0" presId="urn:microsoft.com/office/officeart/2005/8/layout/chevron2"/>
    <dgm:cxn modelId="{189E4F62-6766-554F-92CB-17C6F5BC479F}" type="presParOf" srcId="{5847BD81-3576-924C-82B5-88AA28F3A7CD}" destId="{9456563A-7312-1A4F-8772-EF601A6FECA8}" srcOrd="1" destOrd="0" presId="urn:microsoft.com/office/officeart/2005/8/layout/chevron2"/>
    <dgm:cxn modelId="{17DC7D9E-8542-BB46-8C8F-9EACFDCB7BDA}" type="presParOf" srcId="{878F95AC-4188-E540-912E-811E63C7AFFB}" destId="{0F91459C-2D59-DA49-AE72-B974B71002E7}" srcOrd="7" destOrd="0" presId="urn:microsoft.com/office/officeart/2005/8/layout/chevron2"/>
    <dgm:cxn modelId="{BAE95014-BEDE-3B43-A450-91A42662561A}" type="presParOf" srcId="{878F95AC-4188-E540-912E-811E63C7AFFB}" destId="{A1918541-294E-C542-9DF0-6FAC31F5109C}" srcOrd="8" destOrd="0" presId="urn:microsoft.com/office/officeart/2005/8/layout/chevron2"/>
    <dgm:cxn modelId="{D6D9BD0B-F6F1-2E42-9BE0-61FEF04A89EA}" type="presParOf" srcId="{A1918541-294E-C542-9DF0-6FAC31F5109C}" destId="{936235FB-B0B9-3A45-8379-39951161EAB8}" srcOrd="0" destOrd="0" presId="urn:microsoft.com/office/officeart/2005/8/layout/chevron2"/>
    <dgm:cxn modelId="{278A50C3-A812-1943-8482-FEE66C1E7545}" type="presParOf" srcId="{A1918541-294E-C542-9DF0-6FAC31F5109C}" destId="{B0269C43-B5C1-E742-9849-B965F19B59A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33F858-7302-D740-81FB-55D87BC8B0C0}" type="doc">
      <dgm:prSet loTypeId="urn:microsoft.com/office/officeart/2005/8/layout/gear1" loCatId="" qsTypeId="urn:microsoft.com/office/officeart/2005/8/quickstyle/simple4" qsCatId="simple" csTypeId="urn:microsoft.com/office/officeart/2005/8/colors/accent1_2" csCatId="accent1" phldr="1"/>
      <dgm:spPr/>
      <dgm:t>
        <a:bodyPr/>
        <a:lstStyle/>
        <a:p>
          <a:endParaRPr lang="en-US"/>
        </a:p>
      </dgm:t>
    </dgm:pt>
    <dgm:pt modelId="{AEA4275B-7E27-5041-9FC9-BA86B6033B24}">
      <dgm:prSet phldrT="[Text]"/>
      <dgm:spPr/>
      <dgm:t>
        <a:bodyPr/>
        <a:lstStyle/>
        <a:p>
          <a:r>
            <a:rPr lang="en-US" dirty="0" smtClean="0"/>
            <a:t>Prioritization list</a:t>
          </a:r>
          <a:endParaRPr lang="en-US" dirty="0"/>
        </a:p>
      </dgm:t>
    </dgm:pt>
    <dgm:pt modelId="{DC0DAA5C-AD82-0F4D-9767-BE51E0FF9B85}" type="parTrans" cxnId="{5B5455A9-9F15-6345-AF16-5A38BECDE4B3}">
      <dgm:prSet/>
      <dgm:spPr/>
      <dgm:t>
        <a:bodyPr/>
        <a:lstStyle/>
        <a:p>
          <a:endParaRPr lang="en-US"/>
        </a:p>
      </dgm:t>
    </dgm:pt>
    <dgm:pt modelId="{1D7DFE3F-26DD-ED4A-A154-C54D9CF49DF0}" type="sibTrans" cxnId="{5B5455A9-9F15-6345-AF16-5A38BECDE4B3}">
      <dgm:prSet/>
      <dgm:spPr/>
      <dgm:t>
        <a:bodyPr/>
        <a:lstStyle/>
        <a:p>
          <a:endParaRPr lang="en-US"/>
        </a:p>
      </dgm:t>
    </dgm:pt>
    <dgm:pt modelId="{5AC99BD7-D2AB-A640-BA64-64E38A860E48}">
      <dgm:prSet phldrT="[Text]"/>
      <dgm:spPr/>
      <dgm:t>
        <a:bodyPr/>
        <a:lstStyle/>
        <a:p>
          <a:r>
            <a:rPr lang="en-US" dirty="0" smtClean="0"/>
            <a:t>37 items – 5 done</a:t>
          </a:r>
          <a:endParaRPr lang="en-US" dirty="0"/>
        </a:p>
      </dgm:t>
    </dgm:pt>
    <dgm:pt modelId="{89D950FA-89FD-D843-90AC-C02E95E0E060}" type="parTrans" cxnId="{44621BA0-A729-1042-84A3-14972FA76EF2}">
      <dgm:prSet/>
      <dgm:spPr/>
      <dgm:t>
        <a:bodyPr/>
        <a:lstStyle/>
        <a:p>
          <a:endParaRPr lang="en-US"/>
        </a:p>
      </dgm:t>
    </dgm:pt>
    <dgm:pt modelId="{5C06F12E-21F6-8E47-B9E0-C9548DB54E11}" type="sibTrans" cxnId="{44621BA0-A729-1042-84A3-14972FA76EF2}">
      <dgm:prSet/>
      <dgm:spPr/>
      <dgm:t>
        <a:bodyPr/>
        <a:lstStyle/>
        <a:p>
          <a:endParaRPr lang="en-US"/>
        </a:p>
      </dgm:t>
    </dgm:pt>
    <dgm:pt modelId="{07AF0AA3-AFCF-234C-BA12-D78384B56385}">
      <dgm:prSet phldrT="[Text]"/>
      <dgm:spPr/>
      <dgm:t>
        <a:bodyPr/>
        <a:lstStyle/>
        <a:p>
          <a:r>
            <a:rPr lang="en-US" dirty="0" smtClean="0"/>
            <a:t>Next 2 identified:</a:t>
          </a:r>
          <a:endParaRPr lang="en-US" dirty="0"/>
        </a:p>
      </dgm:t>
    </dgm:pt>
    <dgm:pt modelId="{E9C4C927-98B4-8E4B-9429-18038B6A5B96}" type="parTrans" cxnId="{EDC0DABF-F11A-2741-97DC-437384F18625}">
      <dgm:prSet/>
      <dgm:spPr/>
      <dgm:t>
        <a:bodyPr/>
        <a:lstStyle/>
        <a:p>
          <a:endParaRPr lang="en-US"/>
        </a:p>
      </dgm:t>
    </dgm:pt>
    <dgm:pt modelId="{7EB4EFAD-61BA-7C43-9F43-E2D41DA9C4CF}" type="sibTrans" cxnId="{EDC0DABF-F11A-2741-97DC-437384F18625}">
      <dgm:prSet/>
      <dgm:spPr/>
      <dgm:t>
        <a:bodyPr/>
        <a:lstStyle/>
        <a:p>
          <a:endParaRPr lang="en-US"/>
        </a:p>
      </dgm:t>
    </dgm:pt>
    <dgm:pt modelId="{5ABDA44A-EC50-9940-9FAC-1A99C7B1904F}">
      <dgm:prSet phldrT="[Text]"/>
      <dgm:spPr/>
      <dgm:t>
        <a:bodyPr/>
        <a:lstStyle/>
        <a:p>
          <a:r>
            <a:rPr lang="en-GB" smtClean="0">
              <a:latin typeface="Calibri"/>
              <a:ea typeface="Calibri"/>
              <a:cs typeface="Calibri"/>
              <a:sym typeface="Calibri"/>
            </a:rPr>
            <a:t>versioning + corrections</a:t>
          </a:r>
          <a:endParaRPr lang="en-US" dirty="0"/>
        </a:p>
      </dgm:t>
    </dgm:pt>
    <dgm:pt modelId="{0E5B0207-3FC5-0143-9765-5EE0F4B6C692}" type="parTrans" cxnId="{3902C163-2490-8F4F-AA60-4C3757E81A4B}">
      <dgm:prSet/>
      <dgm:spPr/>
      <dgm:t>
        <a:bodyPr/>
        <a:lstStyle/>
        <a:p>
          <a:endParaRPr lang="en-US"/>
        </a:p>
      </dgm:t>
    </dgm:pt>
    <dgm:pt modelId="{0E277771-834B-7E4D-8C58-72598848CCA7}" type="sibTrans" cxnId="{3902C163-2490-8F4F-AA60-4C3757E81A4B}">
      <dgm:prSet/>
      <dgm:spPr/>
      <dgm:t>
        <a:bodyPr/>
        <a:lstStyle/>
        <a:p>
          <a:endParaRPr lang="en-US"/>
        </a:p>
      </dgm:t>
    </dgm:pt>
    <dgm:pt modelId="{1304543B-57D2-134A-81BE-01A78E25AF44}">
      <dgm:prSet phldrT="[Text]"/>
      <dgm:spPr/>
      <dgm:t>
        <a:bodyPr/>
        <a:lstStyle/>
        <a:p>
          <a:r>
            <a:rPr lang="en-GB" smtClean="0">
              <a:latin typeface="Calibri"/>
              <a:ea typeface="Calibri"/>
              <a:cs typeface="Calibri"/>
              <a:sym typeface="Calibri"/>
            </a:rPr>
            <a:t>references </a:t>
          </a:r>
          <a:endParaRPr lang="en-US" dirty="0"/>
        </a:p>
      </dgm:t>
    </dgm:pt>
    <dgm:pt modelId="{40F59AEE-B91F-D44E-B651-94118292BE63}" type="parTrans" cxnId="{5F61CBC8-9BB3-194A-91B3-EA9F463954A5}">
      <dgm:prSet/>
      <dgm:spPr/>
      <dgm:t>
        <a:bodyPr/>
        <a:lstStyle/>
        <a:p>
          <a:endParaRPr lang="en-US"/>
        </a:p>
      </dgm:t>
    </dgm:pt>
    <dgm:pt modelId="{C3A35366-CEED-1C46-9679-3CD956843645}" type="sibTrans" cxnId="{5F61CBC8-9BB3-194A-91B3-EA9F463954A5}">
      <dgm:prSet/>
      <dgm:spPr/>
      <dgm:t>
        <a:bodyPr/>
        <a:lstStyle/>
        <a:p>
          <a:endParaRPr lang="en-US"/>
        </a:p>
      </dgm:t>
    </dgm:pt>
    <dgm:pt modelId="{D4E4C9F8-B06B-9945-850A-557ADBF7DB56}">
      <dgm:prSet phldrT="[Text]"/>
      <dgm:spPr/>
      <dgm:t>
        <a:bodyPr/>
        <a:lstStyle/>
        <a:p>
          <a:r>
            <a:rPr lang="en-US" dirty="0" smtClean="0"/>
            <a:t>Revisit permissions</a:t>
          </a:r>
          <a:endParaRPr lang="en-US" dirty="0"/>
        </a:p>
      </dgm:t>
    </dgm:pt>
    <dgm:pt modelId="{D6D24199-0322-AF42-A406-2C2C310E9E45}" type="parTrans" cxnId="{400957A3-29DC-D944-BB06-B711770EC141}">
      <dgm:prSet/>
      <dgm:spPr/>
      <dgm:t>
        <a:bodyPr/>
        <a:lstStyle/>
        <a:p>
          <a:endParaRPr lang="en-US"/>
        </a:p>
      </dgm:t>
    </dgm:pt>
    <dgm:pt modelId="{FD589EE1-DF83-9C46-ACD6-0ED73FF407A5}" type="sibTrans" cxnId="{400957A3-29DC-D944-BB06-B711770EC141}">
      <dgm:prSet/>
      <dgm:spPr/>
      <dgm:t>
        <a:bodyPr/>
        <a:lstStyle/>
        <a:p>
          <a:endParaRPr lang="en-US"/>
        </a:p>
      </dgm:t>
    </dgm:pt>
    <dgm:pt modelId="{958C8E02-3247-5944-A0F8-1F0872E03884}">
      <dgm:prSet phldrT="[Text]"/>
      <dgm:spPr/>
      <dgm:t>
        <a:bodyPr/>
        <a:lstStyle/>
        <a:p>
          <a:r>
            <a:rPr lang="en-US" dirty="0" smtClean="0"/>
            <a:t>Constant revision</a:t>
          </a:r>
          <a:endParaRPr lang="en-US" dirty="0"/>
        </a:p>
      </dgm:t>
    </dgm:pt>
    <dgm:pt modelId="{0F8257F9-6E92-114F-A3D7-E9BC0DF03781}" type="parTrans" cxnId="{CA2001BE-1381-AD4B-B9FF-2850AA9439D4}">
      <dgm:prSet/>
      <dgm:spPr/>
      <dgm:t>
        <a:bodyPr/>
        <a:lstStyle/>
        <a:p>
          <a:endParaRPr lang="en-US"/>
        </a:p>
      </dgm:t>
    </dgm:pt>
    <dgm:pt modelId="{A2354084-3507-AE42-9568-18DC6C9D40F4}" type="sibTrans" cxnId="{CA2001BE-1381-AD4B-B9FF-2850AA9439D4}">
      <dgm:prSet/>
      <dgm:spPr/>
      <dgm:t>
        <a:bodyPr/>
        <a:lstStyle/>
        <a:p>
          <a:endParaRPr lang="en-US"/>
        </a:p>
      </dgm:t>
    </dgm:pt>
    <dgm:pt modelId="{841B36A1-512C-FA44-946F-9981425FD3CC}" type="pres">
      <dgm:prSet presAssocID="{FB33F858-7302-D740-81FB-55D87BC8B0C0}" presName="composite" presStyleCnt="0">
        <dgm:presLayoutVars>
          <dgm:chMax val="3"/>
          <dgm:animLvl val="lvl"/>
          <dgm:resizeHandles val="exact"/>
        </dgm:presLayoutVars>
      </dgm:prSet>
      <dgm:spPr/>
      <dgm:t>
        <a:bodyPr/>
        <a:lstStyle/>
        <a:p>
          <a:endParaRPr lang="en-US"/>
        </a:p>
      </dgm:t>
    </dgm:pt>
    <dgm:pt modelId="{EDE4BD68-09F5-E643-B4BD-420BA749A49D}" type="pres">
      <dgm:prSet presAssocID="{07AF0AA3-AFCF-234C-BA12-D78384B56385}" presName="gear1" presStyleLbl="node1" presStyleIdx="0" presStyleCnt="3">
        <dgm:presLayoutVars>
          <dgm:chMax val="1"/>
          <dgm:bulletEnabled val="1"/>
        </dgm:presLayoutVars>
      </dgm:prSet>
      <dgm:spPr/>
      <dgm:t>
        <a:bodyPr/>
        <a:lstStyle/>
        <a:p>
          <a:endParaRPr lang="en-US"/>
        </a:p>
      </dgm:t>
    </dgm:pt>
    <dgm:pt modelId="{BBA705BB-6EFF-1646-9DB3-9C24840BF9BC}" type="pres">
      <dgm:prSet presAssocID="{07AF0AA3-AFCF-234C-BA12-D78384B56385}" presName="gear1srcNode" presStyleLbl="node1" presStyleIdx="0" presStyleCnt="3"/>
      <dgm:spPr/>
      <dgm:t>
        <a:bodyPr/>
        <a:lstStyle/>
        <a:p>
          <a:endParaRPr lang="en-US"/>
        </a:p>
      </dgm:t>
    </dgm:pt>
    <dgm:pt modelId="{95FC6AB5-246A-6043-A6EE-DB656C4B9998}" type="pres">
      <dgm:prSet presAssocID="{07AF0AA3-AFCF-234C-BA12-D78384B56385}" presName="gear1dstNode" presStyleLbl="node1" presStyleIdx="0" presStyleCnt="3"/>
      <dgm:spPr/>
      <dgm:t>
        <a:bodyPr/>
        <a:lstStyle/>
        <a:p>
          <a:endParaRPr lang="en-US"/>
        </a:p>
      </dgm:t>
    </dgm:pt>
    <dgm:pt modelId="{2F5FD304-6CAC-5A40-B5BF-B431F483A851}" type="pres">
      <dgm:prSet presAssocID="{07AF0AA3-AFCF-234C-BA12-D78384B56385}" presName="gear1ch" presStyleLbl="fgAcc1" presStyleIdx="0" presStyleCnt="3">
        <dgm:presLayoutVars>
          <dgm:chMax val="0"/>
          <dgm:bulletEnabled val="1"/>
        </dgm:presLayoutVars>
      </dgm:prSet>
      <dgm:spPr/>
      <dgm:t>
        <a:bodyPr/>
        <a:lstStyle/>
        <a:p>
          <a:endParaRPr lang="en-US"/>
        </a:p>
      </dgm:t>
    </dgm:pt>
    <dgm:pt modelId="{7D3BBD36-1973-7740-828A-D4F37EA9164D}" type="pres">
      <dgm:prSet presAssocID="{5AC99BD7-D2AB-A640-BA64-64E38A860E48}" presName="gear2" presStyleLbl="node1" presStyleIdx="1" presStyleCnt="3">
        <dgm:presLayoutVars>
          <dgm:chMax val="1"/>
          <dgm:bulletEnabled val="1"/>
        </dgm:presLayoutVars>
      </dgm:prSet>
      <dgm:spPr/>
      <dgm:t>
        <a:bodyPr/>
        <a:lstStyle/>
        <a:p>
          <a:endParaRPr lang="en-US"/>
        </a:p>
      </dgm:t>
    </dgm:pt>
    <dgm:pt modelId="{BC04FA86-C44F-F14B-804D-C5423FCBE201}" type="pres">
      <dgm:prSet presAssocID="{5AC99BD7-D2AB-A640-BA64-64E38A860E48}" presName="gear2srcNode" presStyleLbl="node1" presStyleIdx="1" presStyleCnt="3"/>
      <dgm:spPr/>
      <dgm:t>
        <a:bodyPr/>
        <a:lstStyle/>
        <a:p>
          <a:endParaRPr lang="en-US"/>
        </a:p>
      </dgm:t>
    </dgm:pt>
    <dgm:pt modelId="{70404A40-D250-054E-B71F-A8E68BF9C05F}" type="pres">
      <dgm:prSet presAssocID="{5AC99BD7-D2AB-A640-BA64-64E38A860E48}" presName="gear2dstNode" presStyleLbl="node1" presStyleIdx="1" presStyleCnt="3"/>
      <dgm:spPr/>
      <dgm:t>
        <a:bodyPr/>
        <a:lstStyle/>
        <a:p>
          <a:endParaRPr lang="en-US"/>
        </a:p>
      </dgm:t>
    </dgm:pt>
    <dgm:pt modelId="{25560370-6CD5-CB45-95D8-231B0E456059}" type="pres">
      <dgm:prSet presAssocID="{5AC99BD7-D2AB-A640-BA64-64E38A860E48}" presName="gear2ch" presStyleLbl="fgAcc1" presStyleIdx="1" presStyleCnt="3">
        <dgm:presLayoutVars>
          <dgm:chMax val="0"/>
          <dgm:bulletEnabled val="1"/>
        </dgm:presLayoutVars>
      </dgm:prSet>
      <dgm:spPr/>
      <dgm:t>
        <a:bodyPr/>
        <a:lstStyle/>
        <a:p>
          <a:endParaRPr lang="en-US"/>
        </a:p>
      </dgm:t>
    </dgm:pt>
    <dgm:pt modelId="{47A3560B-30A4-F44F-9E31-E5F4B2C68B00}" type="pres">
      <dgm:prSet presAssocID="{AEA4275B-7E27-5041-9FC9-BA86B6033B24}" presName="gear3" presStyleLbl="node1" presStyleIdx="2" presStyleCnt="3"/>
      <dgm:spPr/>
      <dgm:t>
        <a:bodyPr/>
        <a:lstStyle/>
        <a:p>
          <a:endParaRPr lang="en-US"/>
        </a:p>
      </dgm:t>
    </dgm:pt>
    <dgm:pt modelId="{E6FDF3B8-5123-E149-80D6-D94F6095A465}" type="pres">
      <dgm:prSet presAssocID="{AEA4275B-7E27-5041-9FC9-BA86B6033B24}" presName="gear3tx" presStyleLbl="node1" presStyleIdx="2" presStyleCnt="3">
        <dgm:presLayoutVars>
          <dgm:chMax val="1"/>
          <dgm:bulletEnabled val="1"/>
        </dgm:presLayoutVars>
      </dgm:prSet>
      <dgm:spPr/>
      <dgm:t>
        <a:bodyPr/>
        <a:lstStyle/>
        <a:p>
          <a:endParaRPr lang="en-US"/>
        </a:p>
      </dgm:t>
    </dgm:pt>
    <dgm:pt modelId="{66933487-76FC-DB4F-B0EC-8A1DE93BA83E}" type="pres">
      <dgm:prSet presAssocID="{AEA4275B-7E27-5041-9FC9-BA86B6033B24}" presName="gear3srcNode" presStyleLbl="node1" presStyleIdx="2" presStyleCnt="3"/>
      <dgm:spPr/>
      <dgm:t>
        <a:bodyPr/>
        <a:lstStyle/>
        <a:p>
          <a:endParaRPr lang="en-US"/>
        </a:p>
      </dgm:t>
    </dgm:pt>
    <dgm:pt modelId="{A70C55CC-1730-7E4E-A7DD-65BAB42F918F}" type="pres">
      <dgm:prSet presAssocID="{AEA4275B-7E27-5041-9FC9-BA86B6033B24}" presName="gear3dstNode" presStyleLbl="node1" presStyleIdx="2" presStyleCnt="3"/>
      <dgm:spPr/>
      <dgm:t>
        <a:bodyPr/>
        <a:lstStyle/>
        <a:p>
          <a:endParaRPr lang="en-US"/>
        </a:p>
      </dgm:t>
    </dgm:pt>
    <dgm:pt modelId="{6FEE155D-20FC-A74E-AE3F-459395ABFF2E}" type="pres">
      <dgm:prSet presAssocID="{AEA4275B-7E27-5041-9FC9-BA86B6033B24}" presName="gear3ch" presStyleLbl="fgAcc1" presStyleIdx="2" presStyleCnt="3">
        <dgm:presLayoutVars>
          <dgm:chMax val="0"/>
          <dgm:bulletEnabled val="1"/>
        </dgm:presLayoutVars>
      </dgm:prSet>
      <dgm:spPr/>
      <dgm:t>
        <a:bodyPr/>
        <a:lstStyle/>
        <a:p>
          <a:endParaRPr lang="en-US"/>
        </a:p>
      </dgm:t>
    </dgm:pt>
    <dgm:pt modelId="{AA70C300-75E7-A142-92DF-D5F5B2885B9E}" type="pres">
      <dgm:prSet presAssocID="{7EB4EFAD-61BA-7C43-9F43-E2D41DA9C4CF}" presName="connector1" presStyleLbl="sibTrans2D1" presStyleIdx="0" presStyleCnt="3"/>
      <dgm:spPr/>
      <dgm:t>
        <a:bodyPr/>
        <a:lstStyle/>
        <a:p>
          <a:endParaRPr lang="en-US"/>
        </a:p>
      </dgm:t>
    </dgm:pt>
    <dgm:pt modelId="{9B6FEBD7-A420-3242-A713-B136A03F76DA}" type="pres">
      <dgm:prSet presAssocID="{5C06F12E-21F6-8E47-B9E0-C9548DB54E11}" presName="connector2" presStyleLbl="sibTrans2D1" presStyleIdx="1" presStyleCnt="3"/>
      <dgm:spPr/>
      <dgm:t>
        <a:bodyPr/>
        <a:lstStyle/>
        <a:p>
          <a:endParaRPr lang="en-US"/>
        </a:p>
      </dgm:t>
    </dgm:pt>
    <dgm:pt modelId="{1F23CDE3-D98C-7A4E-978E-D0EC70008263}" type="pres">
      <dgm:prSet presAssocID="{1D7DFE3F-26DD-ED4A-A154-C54D9CF49DF0}" presName="connector3" presStyleLbl="sibTrans2D1" presStyleIdx="2" presStyleCnt="3"/>
      <dgm:spPr/>
      <dgm:t>
        <a:bodyPr/>
        <a:lstStyle/>
        <a:p>
          <a:endParaRPr lang="en-US"/>
        </a:p>
      </dgm:t>
    </dgm:pt>
  </dgm:ptLst>
  <dgm:cxnLst>
    <dgm:cxn modelId="{EDC0DABF-F11A-2741-97DC-437384F18625}" srcId="{FB33F858-7302-D740-81FB-55D87BC8B0C0}" destId="{07AF0AA3-AFCF-234C-BA12-D78384B56385}" srcOrd="0" destOrd="0" parTransId="{E9C4C927-98B4-8E4B-9429-18038B6A5B96}" sibTransId="{7EB4EFAD-61BA-7C43-9F43-E2D41DA9C4CF}"/>
    <dgm:cxn modelId="{3147D7F5-0A24-AB47-9F83-D500A80841A2}" type="presOf" srcId="{1D7DFE3F-26DD-ED4A-A154-C54D9CF49DF0}" destId="{1F23CDE3-D98C-7A4E-978E-D0EC70008263}" srcOrd="0" destOrd="0" presId="urn:microsoft.com/office/officeart/2005/8/layout/gear1"/>
    <dgm:cxn modelId="{CCA43262-FF8A-DD43-9C47-D72911E43442}" type="presOf" srcId="{D4E4C9F8-B06B-9945-850A-557ADBF7DB56}" destId="{25560370-6CD5-CB45-95D8-231B0E456059}" srcOrd="0" destOrd="0" presId="urn:microsoft.com/office/officeart/2005/8/layout/gear1"/>
    <dgm:cxn modelId="{72B0AB58-3F52-024C-8455-80E6B5AE1434}" type="presOf" srcId="{AEA4275B-7E27-5041-9FC9-BA86B6033B24}" destId="{47A3560B-30A4-F44F-9E31-E5F4B2C68B00}" srcOrd="0" destOrd="0" presId="urn:microsoft.com/office/officeart/2005/8/layout/gear1"/>
    <dgm:cxn modelId="{FDDF8CDC-4C5C-0742-8A94-CD4C62E8B7D1}" type="presOf" srcId="{07AF0AA3-AFCF-234C-BA12-D78384B56385}" destId="{EDE4BD68-09F5-E643-B4BD-420BA749A49D}" srcOrd="0" destOrd="0" presId="urn:microsoft.com/office/officeart/2005/8/layout/gear1"/>
    <dgm:cxn modelId="{EFD22FE8-7201-4840-B296-02D3B0F326B3}" type="presOf" srcId="{5ABDA44A-EC50-9940-9FAC-1A99C7B1904F}" destId="{2F5FD304-6CAC-5A40-B5BF-B431F483A851}" srcOrd="0" destOrd="0" presId="urn:microsoft.com/office/officeart/2005/8/layout/gear1"/>
    <dgm:cxn modelId="{B78EE7A9-293C-E444-A95C-FD846FCFAE5C}" type="presOf" srcId="{7EB4EFAD-61BA-7C43-9F43-E2D41DA9C4CF}" destId="{AA70C300-75E7-A142-92DF-D5F5B2885B9E}" srcOrd="0" destOrd="0" presId="urn:microsoft.com/office/officeart/2005/8/layout/gear1"/>
    <dgm:cxn modelId="{53C8F5C7-84CC-774F-8041-03CDDA7C869B}" type="presOf" srcId="{958C8E02-3247-5944-A0F8-1F0872E03884}" destId="{6FEE155D-20FC-A74E-AE3F-459395ABFF2E}" srcOrd="0" destOrd="0" presId="urn:microsoft.com/office/officeart/2005/8/layout/gear1"/>
    <dgm:cxn modelId="{ACB4DF57-CF1F-AE46-9330-91690340247F}" type="presOf" srcId="{07AF0AA3-AFCF-234C-BA12-D78384B56385}" destId="{95FC6AB5-246A-6043-A6EE-DB656C4B9998}" srcOrd="2" destOrd="0" presId="urn:microsoft.com/office/officeart/2005/8/layout/gear1"/>
    <dgm:cxn modelId="{E0809938-81CF-3249-BFBD-9BB6DF51AB64}" type="presOf" srcId="{AEA4275B-7E27-5041-9FC9-BA86B6033B24}" destId="{66933487-76FC-DB4F-B0EC-8A1DE93BA83E}" srcOrd="2" destOrd="0" presId="urn:microsoft.com/office/officeart/2005/8/layout/gear1"/>
    <dgm:cxn modelId="{0B14C0F0-1428-8C43-98DF-7C0C59F6E9DB}" type="presOf" srcId="{5C06F12E-21F6-8E47-B9E0-C9548DB54E11}" destId="{9B6FEBD7-A420-3242-A713-B136A03F76DA}" srcOrd="0" destOrd="0" presId="urn:microsoft.com/office/officeart/2005/8/layout/gear1"/>
    <dgm:cxn modelId="{36D26676-5387-AE45-965C-8258009BEC0C}" type="presOf" srcId="{FB33F858-7302-D740-81FB-55D87BC8B0C0}" destId="{841B36A1-512C-FA44-946F-9981425FD3CC}" srcOrd="0" destOrd="0" presId="urn:microsoft.com/office/officeart/2005/8/layout/gear1"/>
    <dgm:cxn modelId="{5F61CBC8-9BB3-194A-91B3-EA9F463954A5}" srcId="{07AF0AA3-AFCF-234C-BA12-D78384B56385}" destId="{1304543B-57D2-134A-81BE-01A78E25AF44}" srcOrd="1" destOrd="0" parTransId="{40F59AEE-B91F-D44E-B651-94118292BE63}" sibTransId="{C3A35366-CEED-1C46-9679-3CD956843645}"/>
    <dgm:cxn modelId="{F00979DC-160B-FC45-9DE6-4D85741B2B7B}" type="presOf" srcId="{07AF0AA3-AFCF-234C-BA12-D78384B56385}" destId="{BBA705BB-6EFF-1646-9DB3-9C24840BF9BC}" srcOrd="1" destOrd="0" presId="urn:microsoft.com/office/officeart/2005/8/layout/gear1"/>
    <dgm:cxn modelId="{400957A3-29DC-D944-BB06-B711770EC141}" srcId="{5AC99BD7-D2AB-A640-BA64-64E38A860E48}" destId="{D4E4C9F8-B06B-9945-850A-557ADBF7DB56}" srcOrd="0" destOrd="0" parTransId="{D6D24199-0322-AF42-A406-2C2C310E9E45}" sibTransId="{FD589EE1-DF83-9C46-ACD6-0ED73FF407A5}"/>
    <dgm:cxn modelId="{1649F109-3B9C-5845-906E-FBEAAA390C03}" type="presOf" srcId="{5AC99BD7-D2AB-A640-BA64-64E38A860E48}" destId="{70404A40-D250-054E-B71F-A8E68BF9C05F}" srcOrd="2" destOrd="0" presId="urn:microsoft.com/office/officeart/2005/8/layout/gear1"/>
    <dgm:cxn modelId="{CA2001BE-1381-AD4B-B9FF-2850AA9439D4}" srcId="{AEA4275B-7E27-5041-9FC9-BA86B6033B24}" destId="{958C8E02-3247-5944-A0F8-1F0872E03884}" srcOrd="0" destOrd="0" parTransId="{0F8257F9-6E92-114F-A3D7-E9BC0DF03781}" sibTransId="{A2354084-3507-AE42-9568-18DC6C9D40F4}"/>
    <dgm:cxn modelId="{FEDEB31E-65C5-1042-B51A-59CED49786D4}" type="presOf" srcId="{AEA4275B-7E27-5041-9FC9-BA86B6033B24}" destId="{A70C55CC-1730-7E4E-A7DD-65BAB42F918F}" srcOrd="3" destOrd="0" presId="urn:microsoft.com/office/officeart/2005/8/layout/gear1"/>
    <dgm:cxn modelId="{935AB1D8-409D-DC49-AE46-70B53EDEBFCD}" type="presOf" srcId="{AEA4275B-7E27-5041-9FC9-BA86B6033B24}" destId="{E6FDF3B8-5123-E149-80D6-D94F6095A465}" srcOrd="1" destOrd="0" presId="urn:microsoft.com/office/officeart/2005/8/layout/gear1"/>
    <dgm:cxn modelId="{D82DB307-8791-F345-AC3D-C9245C2F1169}" type="presOf" srcId="{5AC99BD7-D2AB-A640-BA64-64E38A860E48}" destId="{BC04FA86-C44F-F14B-804D-C5423FCBE201}" srcOrd="1" destOrd="0" presId="urn:microsoft.com/office/officeart/2005/8/layout/gear1"/>
    <dgm:cxn modelId="{5B5455A9-9F15-6345-AF16-5A38BECDE4B3}" srcId="{FB33F858-7302-D740-81FB-55D87BC8B0C0}" destId="{AEA4275B-7E27-5041-9FC9-BA86B6033B24}" srcOrd="2" destOrd="0" parTransId="{DC0DAA5C-AD82-0F4D-9767-BE51E0FF9B85}" sibTransId="{1D7DFE3F-26DD-ED4A-A154-C54D9CF49DF0}"/>
    <dgm:cxn modelId="{EBCCCE8A-BEAA-9C4F-BD89-E035FD0EFB88}" type="presOf" srcId="{5AC99BD7-D2AB-A640-BA64-64E38A860E48}" destId="{7D3BBD36-1973-7740-828A-D4F37EA9164D}" srcOrd="0" destOrd="0" presId="urn:microsoft.com/office/officeart/2005/8/layout/gear1"/>
    <dgm:cxn modelId="{579848E4-80F0-E245-BCA8-D4FDD463B3C4}" type="presOf" srcId="{1304543B-57D2-134A-81BE-01A78E25AF44}" destId="{2F5FD304-6CAC-5A40-B5BF-B431F483A851}" srcOrd="0" destOrd="1" presId="urn:microsoft.com/office/officeart/2005/8/layout/gear1"/>
    <dgm:cxn modelId="{3902C163-2490-8F4F-AA60-4C3757E81A4B}" srcId="{07AF0AA3-AFCF-234C-BA12-D78384B56385}" destId="{5ABDA44A-EC50-9940-9FAC-1A99C7B1904F}" srcOrd="0" destOrd="0" parTransId="{0E5B0207-3FC5-0143-9765-5EE0F4B6C692}" sibTransId="{0E277771-834B-7E4D-8C58-72598848CCA7}"/>
    <dgm:cxn modelId="{44621BA0-A729-1042-84A3-14972FA76EF2}" srcId="{FB33F858-7302-D740-81FB-55D87BC8B0C0}" destId="{5AC99BD7-D2AB-A640-BA64-64E38A860E48}" srcOrd="1" destOrd="0" parTransId="{89D950FA-89FD-D843-90AC-C02E95E0E060}" sibTransId="{5C06F12E-21F6-8E47-B9E0-C9548DB54E11}"/>
    <dgm:cxn modelId="{A84E780D-AC9A-C940-91B9-F9B60F2E71E9}" type="presParOf" srcId="{841B36A1-512C-FA44-946F-9981425FD3CC}" destId="{EDE4BD68-09F5-E643-B4BD-420BA749A49D}" srcOrd="0" destOrd="0" presId="urn:microsoft.com/office/officeart/2005/8/layout/gear1"/>
    <dgm:cxn modelId="{B14B0B14-235E-3F4B-8EA7-CD8E2E899369}" type="presParOf" srcId="{841B36A1-512C-FA44-946F-9981425FD3CC}" destId="{BBA705BB-6EFF-1646-9DB3-9C24840BF9BC}" srcOrd="1" destOrd="0" presId="urn:microsoft.com/office/officeart/2005/8/layout/gear1"/>
    <dgm:cxn modelId="{57C6A4DD-C6F1-D24C-B263-0EEC98F4F3BD}" type="presParOf" srcId="{841B36A1-512C-FA44-946F-9981425FD3CC}" destId="{95FC6AB5-246A-6043-A6EE-DB656C4B9998}" srcOrd="2" destOrd="0" presId="urn:microsoft.com/office/officeart/2005/8/layout/gear1"/>
    <dgm:cxn modelId="{F0110E8A-7383-FE47-8225-B3AA95586E5E}" type="presParOf" srcId="{841B36A1-512C-FA44-946F-9981425FD3CC}" destId="{2F5FD304-6CAC-5A40-B5BF-B431F483A851}" srcOrd="3" destOrd="0" presId="urn:microsoft.com/office/officeart/2005/8/layout/gear1"/>
    <dgm:cxn modelId="{EA81007B-5448-6B42-BC92-F5882CE91A5A}" type="presParOf" srcId="{841B36A1-512C-FA44-946F-9981425FD3CC}" destId="{7D3BBD36-1973-7740-828A-D4F37EA9164D}" srcOrd="4" destOrd="0" presId="urn:microsoft.com/office/officeart/2005/8/layout/gear1"/>
    <dgm:cxn modelId="{83ADE9EE-E048-5D4F-9A08-0AD59CF63C6C}" type="presParOf" srcId="{841B36A1-512C-FA44-946F-9981425FD3CC}" destId="{BC04FA86-C44F-F14B-804D-C5423FCBE201}" srcOrd="5" destOrd="0" presId="urn:microsoft.com/office/officeart/2005/8/layout/gear1"/>
    <dgm:cxn modelId="{7BB5D770-A554-D946-85D8-35FA8C381C39}" type="presParOf" srcId="{841B36A1-512C-FA44-946F-9981425FD3CC}" destId="{70404A40-D250-054E-B71F-A8E68BF9C05F}" srcOrd="6" destOrd="0" presId="urn:microsoft.com/office/officeart/2005/8/layout/gear1"/>
    <dgm:cxn modelId="{EF83471C-34B0-754A-86B0-2E05DD4D6EDA}" type="presParOf" srcId="{841B36A1-512C-FA44-946F-9981425FD3CC}" destId="{25560370-6CD5-CB45-95D8-231B0E456059}" srcOrd="7" destOrd="0" presId="urn:microsoft.com/office/officeart/2005/8/layout/gear1"/>
    <dgm:cxn modelId="{0AFBD033-A47A-2D40-833D-512376C6890B}" type="presParOf" srcId="{841B36A1-512C-FA44-946F-9981425FD3CC}" destId="{47A3560B-30A4-F44F-9E31-E5F4B2C68B00}" srcOrd="8" destOrd="0" presId="urn:microsoft.com/office/officeart/2005/8/layout/gear1"/>
    <dgm:cxn modelId="{844B7EE0-BD32-E44F-9F77-519C695F09CF}" type="presParOf" srcId="{841B36A1-512C-FA44-946F-9981425FD3CC}" destId="{E6FDF3B8-5123-E149-80D6-D94F6095A465}" srcOrd="9" destOrd="0" presId="urn:microsoft.com/office/officeart/2005/8/layout/gear1"/>
    <dgm:cxn modelId="{7C58C7F6-D601-5B4B-BE79-A7C3F1EA86B0}" type="presParOf" srcId="{841B36A1-512C-FA44-946F-9981425FD3CC}" destId="{66933487-76FC-DB4F-B0EC-8A1DE93BA83E}" srcOrd="10" destOrd="0" presId="urn:microsoft.com/office/officeart/2005/8/layout/gear1"/>
    <dgm:cxn modelId="{B794CA45-DA0B-0748-81BA-8C21E286E6D6}" type="presParOf" srcId="{841B36A1-512C-FA44-946F-9981425FD3CC}" destId="{A70C55CC-1730-7E4E-A7DD-65BAB42F918F}" srcOrd="11" destOrd="0" presId="urn:microsoft.com/office/officeart/2005/8/layout/gear1"/>
    <dgm:cxn modelId="{79E19DAE-D856-0649-9906-73E2746FF141}" type="presParOf" srcId="{841B36A1-512C-FA44-946F-9981425FD3CC}" destId="{6FEE155D-20FC-A74E-AE3F-459395ABFF2E}" srcOrd="12" destOrd="0" presId="urn:microsoft.com/office/officeart/2005/8/layout/gear1"/>
    <dgm:cxn modelId="{9B459BCF-AD15-774E-9BEC-A535B5E9343C}" type="presParOf" srcId="{841B36A1-512C-FA44-946F-9981425FD3CC}" destId="{AA70C300-75E7-A142-92DF-D5F5B2885B9E}" srcOrd="13" destOrd="0" presId="urn:microsoft.com/office/officeart/2005/8/layout/gear1"/>
    <dgm:cxn modelId="{81328FD0-7D32-174D-940B-60E1FB3B322E}" type="presParOf" srcId="{841B36A1-512C-FA44-946F-9981425FD3CC}" destId="{9B6FEBD7-A420-3242-A713-B136A03F76DA}" srcOrd="14" destOrd="0" presId="urn:microsoft.com/office/officeart/2005/8/layout/gear1"/>
    <dgm:cxn modelId="{3AD7E9B6-35BE-6141-AE19-B7CAB1A73057}" type="presParOf" srcId="{841B36A1-512C-FA44-946F-9981425FD3CC}" destId="{1F23CDE3-D98C-7A4E-978E-D0EC70008263}" srcOrd="15"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8F61B3-96F6-9349-B54B-2751B0F24A4E}">
      <dsp:nvSpPr>
        <dsp:cNvPr id="0" name=""/>
        <dsp:cNvSpPr/>
      </dsp:nvSpPr>
      <dsp:spPr>
        <a:xfrm rot="5400000">
          <a:off x="-168932" y="169823"/>
          <a:ext cx="1126218" cy="788353"/>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Apr 2014</a:t>
          </a:r>
          <a:endParaRPr lang="en-US" sz="1400" kern="1200" dirty="0"/>
        </a:p>
      </dsp:txBody>
      <dsp:txXfrm rot="-5400000">
        <a:off x="1" y="395068"/>
        <a:ext cx="788353" cy="337865"/>
      </dsp:txXfrm>
    </dsp:sp>
    <dsp:sp modelId="{D4717D9D-556A-B942-A586-C48803DD3DDF}">
      <dsp:nvSpPr>
        <dsp:cNvPr id="0" name=""/>
        <dsp:cNvSpPr/>
      </dsp:nvSpPr>
      <dsp:spPr>
        <a:xfrm rot="5400000">
          <a:off x="4530305" y="-3741061"/>
          <a:ext cx="732042" cy="821594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Call for action</a:t>
          </a:r>
          <a:endParaRPr lang="en-US" sz="2100" kern="1200" dirty="0"/>
        </a:p>
      </dsp:txBody>
      <dsp:txXfrm rot="-5400000">
        <a:off x="788354" y="36625"/>
        <a:ext cx="8180211" cy="660572"/>
      </dsp:txXfrm>
    </dsp:sp>
    <dsp:sp modelId="{58E7CE22-21F3-8240-AF97-32BF28FBC9B0}">
      <dsp:nvSpPr>
        <dsp:cNvPr id="0" name=""/>
        <dsp:cNvSpPr/>
      </dsp:nvSpPr>
      <dsp:spPr>
        <a:xfrm rot="5400000">
          <a:off x="-168932" y="1179254"/>
          <a:ext cx="1126218" cy="788353"/>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Jun 2014</a:t>
          </a:r>
          <a:endParaRPr lang="en-US" sz="1400" kern="1200" dirty="0"/>
        </a:p>
      </dsp:txBody>
      <dsp:txXfrm rot="-5400000">
        <a:off x="1" y="1404499"/>
        <a:ext cx="788353" cy="337865"/>
      </dsp:txXfrm>
    </dsp:sp>
    <dsp:sp modelId="{A53CB100-D58E-AB40-864B-C1F65480DB57}">
      <dsp:nvSpPr>
        <dsp:cNvPr id="0" name=""/>
        <dsp:cNvSpPr/>
      </dsp:nvSpPr>
      <dsp:spPr>
        <a:xfrm rot="5400000">
          <a:off x="4530305" y="-2731630"/>
          <a:ext cx="732042" cy="821594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Kick off meeting</a:t>
          </a:r>
          <a:endParaRPr lang="en-US" sz="2100" kern="1200" dirty="0"/>
        </a:p>
        <a:p>
          <a:pPr marL="228600" lvl="1" indent="-228600" algn="l" defTabSz="933450">
            <a:lnSpc>
              <a:spcPct val="90000"/>
            </a:lnSpc>
            <a:spcBef>
              <a:spcPct val="0"/>
            </a:spcBef>
            <a:spcAft>
              <a:spcPct val="15000"/>
            </a:spcAft>
            <a:buChar char="••"/>
          </a:pPr>
          <a:r>
            <a:rPr lang="en-US" sz="2100" kern="1200" dirty="0" smtClean="0"/>
            <a:t>Formation of group</a:t>
          </a:r>
          <a:endParaRPr lang="en-US" sz="2100" kern="1200" dirty="0"/>
        </a:p>
      </dsp:txBody>
      <dsp:txXfrm rot="-5400000">
        <a:off x="788354" y="1046056"/>
        <a:ext cx="8180211" cy="660572"/>
      </dsp:txXfrm>
    </dsp:sp>
    <dsp:sp modelId="{2567DE9D-DC23-394D-8CAE-D3171BAA0A66}">
      <dsp:nvSpPr>
        <dsp:cNvPr id="0" name=""/>
        <dsp:cNvSpPr/>
      </dsp:nvSpPr>
      <dsp:spPr>
        <a:xfrm rot="5400000">
          <a:off x="-168932" y="2188685"/>
          <a:ext cx="1126218" cy="788353"/>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Oct 2014</a:t>
          </a:r>
          <a:endParaRPr lang="en-US" sz="1400" kern="1200" dirty="0"/>
        </a:p>
      </dsp:txBody>
      <dsp:txXfrm rot="-5400000">
        <a:off x="1" y="2413930"/>
        <a:ext cx="788353" cy="337865"/>
      </dsp:txXfrm>
    </dsp:sp>
    <dsp:sp modelId="{C2AE02E9-68A5-234C-A570-D3B639EB12E0}">
      <dsp:nvSpPr>
        <dsp:cNvPr id="0" name=""/>
        <dsp:cNvSpPr/>
      </dsp:nvSpPr>
      <dsp:spPr>
        <a:xfrm rot="5400000">
          <a:off x="4530305" y="-1722199"/>
          <a:ext cx="732042" cy="821594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Open access week Google Hangout</a:t>
          </a:r>
          <a:endParaRPr lang="en-US" sz="2100" kern="1200" dirty="0"/>
        </a:p>
      </dsp:txBody>
      <dsp:txXfrm rot="-5400000">
        <a:off x="788354" y="2055487"/>
        <a:ext cx="8180211" cy="660572"/>
      </dsp:txXfrm>
    </dsp:sp>
    <dsp:sp modelId="{B68CF51B-BA0C-364C-81E5-F8F16480B0ED}">
      <dsp:nvSpPr>
        <dsp:cNvPr id="0" name=""/>
        <dsp:cNvSpPr/>
      </dsp:nvSpPr>
      <dsp:spPr>
        <a:xfrm rot="5400000">
          <a:off x="-168932" y="3198117"/>
          <a:ext cx="1126218" cy="788353"/>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Jan 2015</a:t>
          </a:r>
          <a:endParaRPr lang="en-US" sz="1400" kern="1200" dirty="0"/>
        </a:p>
      </dsp:txBody>
      <dsp:txXfrm rot="-5400000">
        <a:off x="1" y="3423362"/>
        <a:ext cx="788353" cy="337865"/>
      </dsp:txXfrm>
    </dsp:sp>
    <dsp:sp modelId="{9456563A-7312-1A4F-8772-EF601A6FECA8}">
      <dsp:nvSpPr>
        <dsp:cNvPr id="0" name=""/>
        <dsp:cNvSpPr/>
      </dsp:nvSpPr>
      <dsp:spPr>
        <a:xfrm rot="5400000">
          <a:off x="4530305" y="-712768"/>
          <a:ext cx="732042" cy="821594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Recruited more collaborators</a:t>
          </a:r>
          <a:endParaRPr lang="en-US" sz="2100" kern="1200" dirty="0"/>
        </a:p>
      </dsp:txBody>
      <dsp:txXfrm rot="-5400000">
        <a:off x="788354" y="3064918"/>
        <a:ext cx="8180211" cy="660572"/>
      </dsp:txXfrm>
    </dsp:sp>
    <dsp:sp modelId="{936235FB-B0B9-3A45-8379-39951161EAB8}">
      <dsp:nvSpPr>
        <dsp:cNvPr id="0" name=""/>
        <dsp:cNvSpPr/>
      </dsp:nvSpPr>
      <dsp:spPr>
        <a:xfrm rot="5400000">
          <a:off x="-168932" y="4207548"/>
          <a:ext cx="1126218" cy="788353"/>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Apr 2015</a:t>
          </a:r>
          <a:endParaRPr lang="en-US" sz="1400" kern="1200" dirty="0"/>
        </a:p>
      </dsp:txBody>
      <dsp:txXfrm rot="-5400000">
        <a:off x="1" y="4432793"/>
        <a:ext cx="788353" cy="337865"/>
      </dsp:txXfrm>
    </dsp:sp>
    <dsp:sp modelId="{B0269C43-B5C1-E742-9849-B965F19B59A6}">
      <dsp:nvSpPr>
        <dsp:cNvPr id="0" name=""/>
        <dsp:cNvSpPr/>
      </dsp:nvSpPr>
      <dsp:spPr>
        <a:xfrm rot="5400000">
          <a:off x="4517570" y="296663"/>
          <a:ext cx="732042" cy="821594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1</a:t>
          </a:r>
          <a:r>
            <a:rPr lang="en-US" sz="2100" kern="1200" baseline="30000" dirty="0" smtClean="0"/>
            <a:t>st</a:t>
          </a:r>
          <a:r>
            <a:rPr lang="en-US" sz="2100" kern="1200" dirty="0" smtClean="0"/>
            <a:t> formal recommendations released</a:t>
          </a:r>
          <a:endParaRPr lang="en-US" sz="2100" kern="1200" dirty="0"/>
        </a:p>
        <a:p>
          <a:pPr marL="228600" lvl="1" indent="-228600" algn="l" defTabSz="933450">
            <a:lnSpc>
              <a:spcPct val="90000"/>
            </a:lnSpc>
            <a:spcBef>
              <a:spcPct val="0"/>
            </a:spcBef>
            <a:spcAft>
              <a:spcPct val="15000"/>
            </a:spcAft>
            <a:buChar char="••"/>
          </a:pPr>
          <a:r>
            <a:rPr lang="en-US" sz="2100" kern="1200" dirty="0" smtClean="0"/>
            <a:t>Released validation tool</a:t>
          </a:r>
          <a:endParaRPr lang="en-US" sz="2100" kern="1200" dirty="0"/>
        </a:p>
      </dsp:txBody>
      <dsp:txXfrm rot="-5400000">
        <a:off x="775619" y="4074350"/>
        <a:ext cx="8180211" cy="6605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lvl1pPr marL="0" marR="0" indent="0" algn="r" rtl="0">
              <a:spcBef>
                <a:spcPts val="0"/>
              </a:spcBef>
              <a:buNone/>
              <a:defRPr sz="1200" b="0" i="0" u="none" strike="noStrike" cap="none" baseline="0">
                <a:solidFill>
                  <a:schemeClr val="dk1"/>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extLst>
      <p:ext uri="{BB962C8B-B14F-4D97-AF65-F5344CB8AC3E}">
        <p14:creationId xmlns:p14="http://schemas.microsoft.com/office/powerpoint/2010/main" val="414639690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6" name="Shape 2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a:t>Beck will write</a:t>
            </a:r>
          </a:p>
        </p:txBody>
      </p:sp>
      <p:sp>
        <p:nvSpPr>
          <p:cNvPr id="277" name="Shape 27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6" name="Shape 2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a:t>Beck will write</a:t>
            </a:r>
          </a:p>
        </p:txBody>
      </p:sp>
      <p:sp>
        <p:nvSpPr>
          <p:cNvPr id="277" name="Shape 27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6" name="Shape 2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a:t>Beck will write</a:t>
            </a:r>
          </a:p>
        </p:txBody>
      </p:sp>
      <p:sp>
        <p:nvSpPr>
          <p:cNvPr id="277" name="Shape 27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a:t>Beck/Alf?/Chris?</a:t>
            </a:r>
          </a:p>
        </p:txBody>
      </p:sp>
      <p:sp>
        <p:nvSpPr>
          <p:cNvPr id="286" name="Shape 2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a:solidFill>
                  <a:schemeClr val="dk1"/>
                </a:solidFill>
              </a:rPr>
              <a:t>Beck/Alf?/Chris?</a:t>
            </a:r>
          </a:p>
        </p:txBody>
      </p:sp>
      <p:sp>
        <p:nvSpPr>
          <p:cNvPr id="293" name="Shape 293"/>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17" name="Shape 3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79" name="Shape 1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18" name="Shape 2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01" name="Shape 3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License - </a:t>
            </a:r>
            <a:endParaRPr lang="en-US" dirty="0"/>
          </a:p>
        </p:txBody>
      </p:sp>
      <p:sp>
        <p:nvSpPr>
          <p:cNvPr id="4" name="Slide Number Placeholder 3"/>
          <p:cNvSpPr>
            <a:spLocks noGrp="1"/>
          </p:cNvSpPr>
          <p:nvPr>
            <p:ph type="sldNum" idx="10"/>
          </p:nvPr>
        </p:nvSpPr>
        <p:spPr/>
        <p:txBody>
          <a:bodyPr/>
          <a:lstStyle/>
          <a:p>
            <a:pPr marL="0" lvl="0" indent="0">
              <a:spcBef>
                <a:spcPts val="0"/>
              </a:spcBef>
              <a:buSzPct val="25000"/>
              <a:buNone/>
            </a:pPr>
            <a:fld id="{00000000-1234-1234-1234-123412341234}" type="slidenum">
              <a:rPr lang="en-US" smtClean="0"/>
              <a:t>7</a:t>
            </a:fld>
            <a:endParaRPr lang="en-US"/>
          </a:p>
        </p:txBody>
      </p:sp>
    </p:spTree>
    <p:extLst>
      <p:ext uri="{BB962C8B-B14F-4D97-AF65-F5344CB8AC3E}">
        <p14:creationId xmlns:p14="http://schemas.microsoft.com/office/powerpoint/2010/main" val="3897862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48" name="Shape 2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a:t>Beck will write</a:t>
            </a:r>
          </a:p>
        </p:txBody>
      </p:sp>
      <p:sp>
        <p:nvSpPr>
          <p:cNvPr id="263" name="Shape 263"/>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9" name="Shape 2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a:t>Beck will write</a:t>
            </a:r>
          </a:p>
        </p:txBody>
      </p:sp>
      <p:sp>
        <p:nvSpPr>
          <p:cNvPr id="270" name="Shape 270"/>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6" name="Shape 16"/>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Arial"/>
              <a:buNone/>
              <a:defRPr/>
            </a:lvl1pPr>
            <a:lvl2pPr marL="457200" marR="0" indent="0" algn="ctr" rtl="0">
              <a:spcBef>
                <a:spcPts val="560"/>
              </a:spcBef>
              <a:buClr>
                <a:srgbClr val="888888"/>
              </a:buClr>
              <a:buFont typeface="Arial"/>
              <a:buNone/>
              <a:defRPr/>
            </a:lvl2pPr>
            <a:lvl3pPr marL="914400" marR="0" indent="0" algn="ctr" rtl="0">
              <a:spcBef>
                <a:spcPts val="480"/>
              </a:spcBef>
              <a:buClr>
                <a:srgbClr val="888888"/>
              </a:buClr>
              <a:buFont typeface="Arial"/>
              <a:buNone/>
              <a:defRPr/>
            </a:lvl3pPr>
            <a:lvl4pPr marL="1371600" marR="0" indent="0" algn="ctr" rtl="0">
              <a:spcBef>
                <a:spcPts val="400"/>
              </a:spcBef>
              <a:buClr>
                <a:srgbClr val="888888"/>
              </a:buClr>
              <a:buFont typeface="Arial"/>
              <a:buNone/>
              <a:defRPr/>
            </a:lvl4pPr>
            <a:lvl5pPr marL="1828800" marR="0" indent="0" algn="ctr" rtl="0">
              <a:spcBef>
                <a:spcPts val="400"/>
              </a:spcBef>
              <a:buClr>
                <a:srgbClr val="888888"/>
              </a:buClr>
              <a:buFont typeface="Arial"/>
              <a:buNone/>
              <a:defRPr/>
            </a:lvl5pPr>
            <a:lvl6pPr marL="2286000" marR="0" indent="0" algn="ctr" rtl="0">
              <a:spcBef>
                <a:spcPts val="400"/>
              </a:spcBef>
              <a:buClr>
                <a:srgbClr val="888888"/>
              </a:buClr>
              <a:buFont typeface="Arial"/>
              <a:buNone/>
              <a:defRPr/>
            </a:lvl6pPr>
            <a:lvl7pPr marL="2743200" marR="0" indent="0" algn="ctr" rtl="0">
              <a:spcBef>
                <a:spcPts val="400"/>
              </a:spcBef>
              <a:buClr>
                <a:srgbClr val="888888"/>
              </a:buClr>
              <a:buFont typeface="Arial"/>
              <a:buNone/>
              <a:defRPr/>
            </a:lvl7pPr>
            <a:lvl8pPr marL="3200400" marR="0" indent="0" algn="ctr" rtl="0">
              <a:spcBef>
                <a:spcPts val="400"/>
              </a:spcBef>
              <a:buClr>
                <a:srgbClr val="888888"/>
              </a:buClr>
              <a:buFont typeface="Arial"/>
              <a:buNone/>
              <a:defRPr/>
            </a:lvl8pPr>
            <a:lvl9pPr marL="3657600" marR="0" indent="0" algn="ctr" rtl="0">
              <a:spcBef>
                <a:spcPts val="400"/>
              </a:spcBef>
              <a:buClr>
                <a:srgbClr val="888888"/>
              </a:buClr>
              <a:buFont typeface="Arial"/>
              <a:buNone/>
              <a:defRPr/>
            </a:lvl9pPr>
          </a:lstStyle>
          <a:p>
            <a:endParaRPr/>
          </a:p>
        </p:txBody>
      </p:sp>
      <p:sp>
        <p:nvSpPr>
          <p:cNvPr id="17" name="Shape 1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8" name="Shape 1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 name="Shape 1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4" name="Shape 7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5" name="Shape 7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6" name="Shape 7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9" name="Shape 79"/>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80" name="Shape 8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1" name="Shape 8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2" name="Shape 8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23" name="Shape 2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4" name="Shape 2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5" name="Shape 2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8" name="Shape 28"/>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a:lvl1pPr>
            <a:lvl2pPr marL="457200" indent="0" rtl="0">
              <a:spcBef>
                <a:spcPts val="0"/>
              </a:spcBef>
              <a:buClr>
                <a:srgbClr val="888888"/>
              </a:buClr>
              <a:buFont typeface="Calibri"/>
              <a:buNone/>
              <a:defRPr/>
            </a:lvl2pPr>
            <a:lvl3pPr marL="914400" indent="0" rtl="0">
              <a:spcBef>
                <a:spcPts val="0"/>
              </a:spcBef>
              <a:buClr>
                <a:srgbClr val="888888"/>
              </a:buClr>
              <a:buFont typeface="Calibri"/>
              <a:buNone/>
              <a:defRPr/>
            </a:lvl3pPr>
            <a:lvl4pPr marL="1371600" indent="0" rtl="0">
              <a:spcBef>
                <a:spcPts val="0"/>
              </a:spcBef>
              <a:buClr>
                <a:srgbClr val="888888"/>
              </a:buClr>
              <a:buFont typeface="Calibri"/>
              <a:buNone/>
              <a:defRPr/>
            </a:lvl4pPr>
            <a:lvl5pPr marL="1828800" indent="0" rtl="0">
              <a:spcBef>
                <a:spcPts val="0"/>
              </a:spcBef>
              <a:buClr>
                <a:srgbClr val="888888"/>
              </a:buClr>
              <a:buFont typeface="Calibri"/>
              <a:buNone/>
              <a:defRPr/>
            </a:lvl5pPr>
            <a:lvl6pPr marL="2286000" indent="0" rtl="0">
              <a:spcBef>
                <a:spcPts val="0"/>
              </a:spcBef>
              <a:buClr>
                <a:srgbClr val="888888"/>
              </a:buClr>
              <a:buFont typeface="Calibri"/>
              <a:buNone/>
              <a:defRPr/>
            </a:lvl6pPr>
            <a:lvl7pPr marL="2743200" indent="0" rtl="0">
              <a:spcBef>
                <a:spcPts val="0"/>
              </a:spcBef>
              <a:buClr>
                <a:srgbClr val="888888"/>
              </a:buClr>
              <a:buFont typeface="Calibri"/>
              <a:buNone/>
              <a:defRPr/>
            </a:lvl7pPr>
            <a:lvl8pPr marL="3200400" indent="0" rtl="0">
              <a:spcBef>
                <a:spcPts val="0"/>
              </a:spcBef>
              <a:buClr>
                <a:srgbClr val="888888"/>
              </a:buClr>
              <a:buFont typeface="Calibri"/>
              <a:buNone/>
              <a:defRPr/>
            </a:lvl8pPr>
            <a:lvl9pPr marL="3657600" indent="0" rtl="0">
              <a:spcBef>
                <a:spcPts val="0"/>
              </a:spcBef>
              <a:buClr>
                <a:srgbClr val="888888"/>
              </a:buClr>
              <a:buFont typeface="Calibri"/>
              <a:buNone/>
              <a:defRPr/>
            </a:lvl9pPr>
          </a:lstStyle>
          <a:p>
            <a:endParaRPr/>
          </a:p>
        </p:txBody>
      </p:sp>
      <p:sp>
        <p:nvSpPr>
          <p:cNvPr id="29" name="Shape 2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0" name="Shape 3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1" name="Shape 3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5" name="Shape 35"/>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7" name="Shape 3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8" name="Shape 3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2" name="Shape 42"/>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4" name="Shape 44"/>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6" name="Shape 4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7" name="Shape 4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1" name="Shape 5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2" name="Shape 5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5" name="Shape 5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6" name="Shape 5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 name="Shape 60"/>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61" name="Shape 6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2" name="Shape 6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3" name="Shape 6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6" name="Shape 66"/>
          <p:cNvSpPr>
            <a:spLocks noGrp="1"/>
          </p:cNvSpPr>
          <p:nvPr>
            <p:ph type="pic" idx="2"/>
          </p:nvPr>
        </p:nvSpPr>
        <p:spPr>
          <a:xfrm>
            <a:off x="1792288" y="612775"/>
            <a:ext cx="5486399" cy="4114800"/>
          </a:xfrm>
          <a:prstGeom prst="rect">
            <a:avLst/>
          </a:prstGeom>
          <a:noFill/>
          <a:ln>
            <a:noFill/>
          </a:ln>
        </p:spPr>
      </p:sp>
      <p:sp>
        <p:nvSpPr>
          <p:cNvPr id="67" name="Shape 67"/>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68" name="Shape 6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9" name="Shape 6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0" name="Shape 7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139700" algn="l" rtl="0">
              <a:spcBef>
                <a:spcPts val="640"/>
              </a:spcBef>
              <a:buClr>
                <a:schemeClr val="dk1"/>
              </a:buClr>
              <a:buFont typeface="Arial"/>
              <a:buChar char="•"/>
              <a:defRPr/>
            </a:lvl1pPr>
            <a:lvl2pPr marL="742950" marR="0" indent="-107950" algn="l" rtl="0">
              <a:spcBef>
                <a:spcPts val="560"/>
              </a:spcBef>
              <a:buClr>
                <a:schemeClr val="dk1"/>
              </a:buClr>
              <a:buFont typeface="Arial"/>
              <a:buChar char="–"/>
              <a:defRPr/>
            </a:lvl2pPr>
            <a:lvl3pPr marL="1143000" marR="0" indent="-76200" algn="l" rtl="0">
              <a:spcBef>
                <a:spcPts val="480"/>
              </a:spcBef>
              <a:buClr>
                <a:schemeClr val="dk1"/>
              </a:buClr>
              <a:buFont typeface="Arial"/>
              <a:buChar char="•"/>
              <a:defRPr/>
            </a:lvl3pPr>
            <a:lvl4pPr marL="1600200" marR="0" indent="-101600" algn="l" rtl="0">
              <a:spcBef>
                <a:spcPts val="400"/>
              </a:spcBef>
              <a:buClr>
                <a:schemeClr val="dk1"/>
              </a:buClr>
              <a:buFont typeface="Arial"/>
              <a:buChar char="–"/>
              <a:defRPr/>
            </a:lvl4pPr>
            <a:lvl5pPr marL="2057400" marR="0" indent="-101600" algn="l" rtl="0">
              <a:spcBef>
                <a:spcPts val="400"/>
              </a:spcBef>
              <a:buClr>
                <a:schemeClr val="dk1"/>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jpg"/><Relationship Id="rId7" Type="http://schemas.openxmlformats.org/officeDocument/2006/relationships/image" Target="../media/image5.jpg"/><Relationship Id="rId8" Type="http://schemas.openxmlformats.org/officeDocument/2006/relationships/image" Target="../media/image6.jpg"/><Relationship Id="rId9" Type="http://schemas.openxmlformats.org/officeDocument/2006/relationships/comments" Target="../comments/comment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github.com/JATS4R/jats4r.github.io/tree/master/schema"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8.xml.rels><?xml version="1.0" encoding="UTF-8" standalone="yes"?>
<Relationships xmlns="http://schemas.openxmlformats.org/package/2006/relationships"><Relationship Id="rId3" Type="http://schemas.openxmlformats.org/officeDocument/2006/relationships/hyperlink" Target="http://jats4r.org/validate/" TargetMode="External"/><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comments" Target="../comments/comment3.xm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gif"/></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hyperlink" Target="https://docs.google.com/spreadsheets/d/1wBqpxzCE-42u-pfXWl6Y4_zRKDa8UY4eruumlPg6B6g/edit%23gid=0&amp;fvid=1514001492" TargetMode="Externa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comments" Target="../comments/comment2.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subTitle" idx="1"/>
          </p:nvPr>
        </p:nvSpPr>
        <p:spPr>
          <a:xfrm>
            <a:off x="1371600" y="4514253"/>
            <a:ext cx="6400799" cy="1752600"/>
          </a:xfrm>
          <a:prstGeom prst="rect">
            <a:avLst/>
          </a:prstGeom>
          <a:noFill/>
          <a:ln>
            <a:noFill/>
          </a:ln>
        </p:spPr>
        <p:txBody>
          <a:bodyPr lIns="91425" tIns="45700" rIns="91425" bIns="45700" anchor="t" anchorCtr="0">
            <a:noAutofit/>
          </a:bodyPr>
          <a:lstStyle/>
          <a:p>
            <a:pPr marL="0" marR="0" lvl="0" indent="0" algn="ctr" rtl="0">
              <a:spcBef>
                <a:spcPts val="0"/>
              </a:spcBef>
              <a:buClr>
                <a:srgbClr val="888888"/>
              </a:buClr>
              <a:buSzPct val="25000"/>
              <a:buFont typeface="Arial"/>
              <a:buNone/>
            </a:pPr>
            <a:r>
              <a:rPr lang="en-US" sz="3200" b="0" i="0" u="none" strike="noStrike" cap="none" baseline="0">
                <a:solidFill>
                  <a:srgbClr val="888888"/>
                </a:solidFill>
                <a:latin typeface="Calibri"/>
                <a:ea typeface="Calibri"/>
                <a:cs typeface="Calibri"/>
                <a:sym typeface="Calibri"/>
              </a:rPr>
              <a:t>JATS4R Working Group</a:t>
            </a:r>
          </a:p>
          <a:p>
            <a:pPr marL="0" marR="0" lvl="0" indent="0" algn="ctr" rtl="0">
              <a:spcBef>
                <a:spcPts val="640"/>
              </a:spcBef>
              <a:buClr>
                <a:srgbClr val="888888"/>
              </a:buClr>
              <a:buSzPct val="25000"/>
              <a:buFont typeface="Arial"/>
              <a:buNone/>
            </a:pPr>
            <a:r>
              <a:rPr lang="en-US" sz="3200" b="0" i="0" u="none" strike="noStrike" cap="none" baseline="0">
                <a:solidFill>
                  <a:srgbClr val="888888"/>
                </a:solidFill>
                <a:latin typeface="Calibri"/>
                <a:ea typeface="Calibri"/>
                <a:cs typeface="Calibri"/>
                <a:sym typeface="Calibri"/>
              </a:rPr>
              <a:t>jats4r.</a:t>
            </a:r>
            <a:r>
              <a:rPr lang="en-US" sz="3200">
                <a:solidFill>
                  <a:srgbClr val="888888"/>
                </a:solidFill>
                <a:latin typeface="Calibri"/>
                <a:ea typeface="Calibri"/>
                <a:cs typeface="Calibri"/>
                <a:sym typeface="Calibri"/>
              </a:rPr>
              <a:t>org</a:t>
            </a:r>
          </a:p>
        </p:txBody>
      </p:sp>
      <p:pic>
        <p:nvPicPr>
          <p:cNvPr id="85" name="Shape 85"/>
          <p:cNvPicPr preferRelativeResize="0"/>
          <p:nvPr/>
        </p:nvPicPr>
        <p:blipFill rotWithShape="1">
          <a:blip r:embed="rId3">
            <a:alphaModFix/>
          </a:blip>
          <a:srcRect/>
          <a:stretch/>
        </p:blipFill>
        <p:spPr>
          <a:xfrm>
            <a:off x="1566970" y="348126"/>
            <a:ext cx="5814996" cy="1350100"/>
          </a:xfrm>
          <a:prstGeom prst="rect">
            <a:avLst/>
          </a:prstGeom>
          <a:noFill/>
          <a:ln>
            <a:noFill/>
          </a:ln>
        </p:spPr>
      </p:pic>
      <p:sp>
        <p:nvSpPr>
          <p:cNvPr id="86" name="Shape 86"/>
          <p:cNvSpPr txBox="1"/>
          <p:nvPr/>
        </p:nvSpPr>
        <p:spPr>
          <a:xfrm>
            <a:off x="457200" y="2269725"/>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dirty="0">
                <a:solidFill>
                  <a:schemeClr val="dk1"/>
                </a:solidFill>
                <a:latin typeface="Calibri"/>
                <a:ea typeface="Calibri"/>
                <a:cs typeface="Calibri"/>
                <a:sym typeface="Calibri"/>
              </a:rPr>
              <a:t>Improving the reusability of JATS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2" y="2892282"/>
            <a:ext cx="7772400" cy="1648111"/>
          </a:xfrm>
        </p:spPr>
        <p:txBody>
          <a:bodyPr/>
          <a:lstStyle/>
          <a:p>
            <a:pPr algn="ctr"/>
            <a:r>
              <a:rPr lang="en-US" sz="4400" dirty="0" smtClean="0"/>
              <a:t>Math</a:t>
            </a:r>
            <a:endParaRPr lang="en-US" sz="4400" dirty="0"/>
          </a:p>
        </p:txBody>
      </p:sp>
    </p:spTree>
    <p:extLst>
      <p:ext uri="{BB962C8B-B14F-4D97-AF65-F5344CB8AC3E}">
        <p14:creationId xmlns:p14="http://schemas.microsoft.com/office/powerpoint/2010/main" val="287450415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Three ways to save math</a:t>
            </a:r>
            <a:endParaRPr lang="en-US" sz="4400" dirty="0"/>
          </a:p>
        </p:txBody>
      </p:sp>
      <p:sp>
        <p:nvSpPr>
          <p:cNvPr id="3" name="Text Placeholder 2"/>
          <p:cNvSpPr>
            <a:spLocks noGrp="1"/>
          </p:cNvSpPr>
          <p:nvPr>
            <p:ph type="body" idx="1"/>
          </p:nvPr>
        </p:nvSpPr>
        <p:spPr/>
        <p:txBody>
          <a:bodyPr/>
          <a:lstStyle/>
          <a:p>
            <a:r>
              <a:rPr lang="en-US" sz="4400" dirty="0" smtClean="0"/>
              <a:t> </a:t>
            </a:r>
            <a:r>
              <a:rPr lang="en-US" sz="3600" dirty="0" err="1" smtClean="0"/>
              <a:t>TeX</a:t>
            </a:r>
            <a:r>
              <a:rPr lang="en-US" sz="3600" dirty="0"/>
              <a:t> </a:t>
            </a:r>
            <a:r>
              <a:rPr lang="en-US" sz="3600" dirty="0" smtClean="0"/>
              <a:t>(</a:t>
            </a:r>
            <a:r>
              <a:rPr lang="en-US" sz="3600" dirty="0"/>
              <a:t>or </a:t>
            </a:r>
            <a:r>
              <a:rPr lang="en-US" sz="3600" dirty="0" err="1" smtClean="0"/>
              <a:t>LaTeX</a:t>
            </a:r>
            <a:r>
              <a:rPr lang="en-US" sz="3600" dirty="0" smtClean="0"/>
              <a:t>)</a:t>
            </a:r>
          </a:p>
          <a:p>
            <a:pPr lvl="1"/>
            <a:r>
              <a:rPr lang="en-US" sz="3600" i="1" dirty="0"/>
              <a:t> </a:t>
            </a:r>
            <a:r>
              <a:rPr lang="en-US" sz="3600" i="1" dirty="0" smtClean="0"/>
              <a:t>richest content</a:t>
            </a:r>
          </a:p>
          <a:p>
            <a:r>
              <a:rPr lang="en-US" sz="3600" dirty="0" smtClean="0"/>
              <a:t> </a:t>
            </a:r>
            <a:r>
              <a:rPr lang="en-US" sz="3600" dirty="0" err="1" smtClean="0"/>
              <a:t>MathML</a:t>
            </a:r>
            <a:endParaRPr lang="en-US" sz="3600" dirty="0" smtClean="0"/>
          </a:p>
          <a:p>
            <a:pPr lvl="1"/>
            <a:r>
              <a:rPr lang="en-US" sz="3600" i="1" dirty="0" smtClean="0"/>
              <a:t> most reusable</a:t>
            </a:r>
          </a:p>
          <a:p>
            <a:r>
              <a:rPr lang="en-US" sz="3600" dirty="0" smtClean="0"/>
              <a:t> Picture</a:t>
            </a:r>
          </a:p>
          <a:p>
            <a:pPr lvl="1"/>
            <a:r>
              <a:rPr lang="en-US" sz="3600" i="1" dirty="0"/>
              <a:t> </a:t>
            </a:r>
            <a:r>
              <a:rPr lang="en-US" sz="3600" i="1" dirty="0" smtClean="0"/>
              <a:t>always looks the same</a:t>
            </a:r>
            <a:endParaRPr lang="en-US" sz="3600" i="1" dirty="0"/>
          </a:p>
        </p:txBody>
      </p:sp>
    </p:spTree>
    <p:extLst>
      <p:ext uri="{BB962C8B-B14F-4D97-AF65-F5344CB8AC3E}">
        <p14:creationId xmlns:p14="http://schemas.microsoft.com/office/powerpoint/2010/main" val="358330194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Full recommendations</a:t>
            </a:r>
            <a:endParaRPr lang="en-US" sz="4400" dirty="0"/>
          </a:p>
        </p:txBody>
      </p:sp>
      <p:sp>
        <p:nvSpPr>
          <p:cNvPr id="3" name="Text Placeholder 2"/>
          <p:cNvSpPr>
            <a:spLocks noGrp="1"/>
          </p:cNvSpPr>
          <p:nvPr>
            <p:ph type="body" idx="1"/>
          </p:nvPr>
        </p:nvSpPr>
        <p:spPr/>
        <p:txBody>
          <a:bodyPr/>
          <a:lstStyle/>
          <a:p>
            <a:pPr marL="203200" indent="0">
              <a:buNone/>
            </a:pPr>
            <a:endParaRPr lang="en-US" sz="2800" dirty="0" smtClean="0"/>
          </a:p>
          <a:p>
            <a:pPr marL="203200" indent="0">
              <a:buNone/>
            </a:pPr>
            <a:endParaRPr lang="en-US" sz="2800" dirty="0"/>
          </a:p>
          <a:p>
            <a:pPr marL="203200" indent="0">
              <a:buNone/>
            </a:pPr>
            <a:endParaRPr lang="en-US" sz="2800" dirty="0" smtClean="0"/>
          </a:p>
          <a:p>
            <a:pPr marL="203200" indent="0">
              <a:buNone/>
            </a:pPr>
            <a:r>
              <a:rPr lang="en-US" sz="2800" dirty="0" smtClean="0"/>
              <a:t>http</a:t>
            </a:r>
            <a:r>
              <a:rPr lang="en-US" sz="2800" dirty="0"/>
              <a:t>://jats4r.org/recommendations/</a:t>
            </a:r>
            <a:r>
              <a:rPr lang="en-US" sz="2800" dirty="0" err="1" smtClean="0"/>
              <a:t>math.html</a:t>
            </a:r>
            <a:endParaRPr lang="en-US" sz="2800" i="1" dirty="0"/>
          </a:p>
        </p:txBody>
      </p:sp>
    </p:spTree>
    <p:extLst>
      <p:ext uri="{BB962C8B-B14F-4D97-AF65-F5344CB8AC3E}">
        <p14:creationId xmlns:p14="http://schemas.microsoft.com/office/powerpoint/2010/main" val="200364137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Two positions for math</a:t>
            </a:r>
            <a:endParaRPr lang="en-US" sz="4400" dirty="0"/>
          </a:p>
        </p:txBody>
      </p:sp>
      <p:sp>
        <p:nvSpPr>
          <p:cNvPr id="3" name="Text Placeholder 2"/>
          <p:cNvSpPr>
            <a:spLocks noGrp="1"/>
          </p:cNvSpPr>
          <p:nvPr>
            <p:ph type="body" idx="1"/>
          </p:nvPr>
        </p:nvSpPr>
        <p:spPr/>
        <p:txBody>
          <a:bodyPr/>
          <a:lstStyle/>
          <a:p>
            <a:pPr marL="203200" indent="0">
              <a:buNone/>
            </a:pPr>
            <a:endParaRPr lang="en-US" sz="2800" b="1" dirty="0" smtClean="0">
              <a:latin typeface="Andale Mono"/>
              <a:cs typeface="Andale Mono"/>
            </a:endParaRPr>
          </a:p>
          <a:p>
            <a:pPr marL="203200" indent="0">
              <a:buNone/>
            </a:pPr>
            <a:endParaRPr lang="en-US" sz="2800" b="1" dirty="0">
              <a:latin typeface="Andale Mono"/>
              <a:cs typeface="Andale Mono"/>
            </a:endParaRPr>
          </a:p>
          <a:p>
            <a:pPr marL="203200" indent="0">
              <a:buNone/>
            </a:pPr>
            <a:r>
              <a:rPr lang="en-US" sz="2800" b="1" dirty="0" smtClean="0">
                <a:latin typeface="Andale Mono"/>
                <a:cs typeface="Andale Mono"/>
              </a:rPr>
              <a:t>&lt;</a:t>
            </a:r>
            <a:r>
              <a:rPr lang="en-US" sz="2800" b="1" dirty="0">
                <a:latin typeface="Andale Mono"/>
                <a:cs typeface="Andale Mono"/>
              </a:rPr>
              <a:t>inline-formula</a:t>
            </a:r>
            <a:r>
              <a:rPr lang="en-US" sz="2800" b="1" dirty="0" smtClean="0">
                <a:latin typeface="Andale Mono"/>
                <a:cs typeface="Andale Mono"/>
              </a:rPr>
              <a:t>&gt;…&lt;</a:t>
            </a:r>
            <a:r>
              <a:rPr lang="en-US" sz="2800" b="1" dirty="0">
                <a:latin typeface="Andale Mono"/>
                <a:cs typeface="Andale Mono"/>
              </a:rPr>
              <a:t>/inline-formula</a:t>
            </a:r>
            <a:r>
              <a:rPr lang="en-US" sz="2800" b="1" dirty="0" smtClean="0">
                <a:latin typeface="Andale Mono"/>
                <a:cs typeface="Andale Mono"/>
              </a:rPr>
              <a:t>&gt;</a:t>
            </a:r>
          </a:p>
          <a:p>
            <a:pPr marL="203200" indent="0">
              <a:buNone/>
            </a:pPr>
            <a:endParaRPr lang="en-US" sz="2800" b="1" dirty="0">
              <a:latin typeface="Andale Mono"/>
              <a:cs typeface="Andale Mono"/>
            </a:endParaRPr>
          </a:p>
          <a:p>
            <a:pPr marL="203200" indent="0">
              <a:buNone/>
            </a:pPr>
            <a:r>
              <a:rPr lang="en-US" sz="2800" b="1" dirty="0" smtClean="0">
                <a:latin typeface="Andale Mono"/>
                <a:cs typeface="Andale Mono"/>
              </a:rPr>
              <a:t>&lt;</a:t>
            </a:r>
            <a:r>
              <a:rPr lang="en-US" sz="2800" b="1" dirty="0" err="1">
                <a:latin typeface="Andale Mono"/>
                <a:cs typeface="Andale Mono"/>
              </a:rPr>
              <a:t>disp</a:t>
            </a:r>
            <a:r>
              <a:rPr lang="en-US" sz="2800" b="1" dirty="0">
                <a:latin typeface="Andale Mono"/>
                <a:cs typeface="Andale Mono"/>
              </a:rPr>
              <a:t>-formula</a:t>
            </a:r>
            <a:r>
              <a:rPr lang="en-US" sz="2800" b="1" dirty="0" smtClean="0">
                <a:latin typeface="Andale Mono"/>
                <a:cs typeface="Andale Mono"/>
              </a:rPr>
              <a:t>&gt;…&lt;/</a:t>
            </a:r>
            <a:r>
              <a:rPr lang="en-US" sz="2800" b="1" dirty="0" err="1" smtClean="0">
                <a:latin typeface="Andale Mono"/>
                <a:cs typeface="Andale Mono"/>
              </a:rPr>
              <a:t>disp</a:t>
            </a:r>
            <a:r>
              <a:rPr lang="en-US" sz="2800" b="1" dirty="0">
                <a:latin typeface="Andale Mono"/>
                <a:cs typeface="Andale Mono"/>
              </a:rPr>
              <a:t>-formula&gt;</a:t>
            </a:r>
          </a:p>
          <a:p>
            <a:pPr marL="203200" indent="0">
              <a:buNone/>
            </a:pPr>
            <a:endParaRPr lang="en-US" sz="2800" b="1" dirty="0">
              <a:latin typeface="Andale Mono"/>
              <a:cs typeface="Andale Mono"/>
            </a:endParaRPr>
          </a:p>
        </p:txBody>
      </p:sp>
    </p:spTree>
    <p:extLst>
      <p:ext uri="{BB962C8B-B14F-4D97-AF65-F5344CB8AC3E}">
        <p14:creationId xmlns:p14="http://schemas.microsoft.com/office/powerpoint/2010/main" val="425754135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So for </a:t>
            </a:r>
            <a:r>
              <a:rPr lang="en-US" sz="4400" dirty="0" err="1" smtClean="0"/>
              <a:t>TeX</a:t>
            </a:r>
            <a:r>
              <a:rPr lang="en-US" sz="4400" dirty="0" smtClean="0"/>
              <a:t> math</a:t>
            </a:r>
            <a:endParaRPr lang="en-US" sz="4400" dirty="0"/>
          </a:p>
        </p:txBody>
      </p:sp>
      <p:sp>
        <p:nvSpPr>
          <p:cNvPr id="3" name="Text Placeholder 2"/>
          <p:cNvSpPr>
            <a:spLocks noGrp="1"/>
          </p:cNvSpPr>
          <p:nvPr>
            <p:ph type="body" idx="1"/>
          </p:nvPr>
        </p:nvSpPr>
        <p:spPr/>
        <p:txBody>
          <a:bodyPr/>
          <a:lstStyle/>
          <a:p>
            <a:pPr marL="203200" indent="0">
              <a:buNone/>
            </a:pPr>
            <a:endParaRPr lang="en-US" sz="2400" b="1" dirty="0" smtClean="0">
              <a:latin typeface="Andale Mono"/>
              <a:cs typeface="Andale Mono"/>
            </a:endParaRPr>
          </a:p>
          <a:p>
            <a:pPr marL="203200" indent="0">
              <a:buNone/>
            </a:pPr>
            <a:endParaRPr lang="en-US" sz="2400" b="1" dirty="0">
              <a:latin typeface="Andale Mono"/>
              <a:cs typeface="Andale Mono"/>
            </a:endParaRPr>
          </a:p>
          <a:p>
            <a:pPr marL="203200" indent="0">
              <a:buNone/>
            </a:pPr>
            <a:endParaRPr lang="en-US" sz="2400" b="1" dirty="0" smtClean="0">
              <a:latin typeface="Andale Mono"/>
              <a:cs typeface="Andale Mono"/>
            </a:endParaRPr>
          </a:p>
          <a:p>
            <a:pPr marL="203200" indent="0">
              <a:buNone/>
            </a:pPr>
            <a:r>
              <a:rPr lang="en-US" sz="2400" b="1" dirty="0" smtClean="0">
                <a:latin typeface="Andale Mono"/>
                <a:cs typeface="Andale Mono"/>
              </a:rPr>
              <a:t>&lt;</a:t>
            </a:r>
            <a:r>
              <a:rPr lang="en-US" sz="2400" b="1" dirty="0">
                <a:latin typeface="Andale Mono"/>
                <a:cs typeface="Andale Mono"/>
              </a:rPr>
              <a:t>inline-</a:t>
            </a:r>
            <a:r>
              <a:rPr lang="en-US" sz="2400" b="1" dirty="0" smtClean="0">
                <a:latin typeface="Andale Mono"/>
                <a:cs typeface="Andale Mono"/>
              </a:rPr>
              <a:t>formula&gt;</a:t>
            </a:r>
            <a:endParaRPr lang="en-US" sz="2400" b="1" dirty="0">
              <a:latin typeface="Andale Mono"/>
              <a:cs typeface="Andale Mono"/>
            </a:endParaRPr>
          </a:p>
          <a:p>
            <a:pPr marL="203200" indent="0">
              <a:buNone/>
            </a:pPr>
            <a:r>
              <a:rPr lang="en-US" sz="2400" b="1" dirty="0" smtClean="0">
                <a:latin typeface="Andale Mono"/>
                <a:cs typeface="Andale Mono"/>
              </a:rPr>
              <a:t>  &lt;</a:t>
            </a:r>
            <a:r>
              <a:rPr lang="en-US" sz="2400" b="1" dirty="0" err="1">
                <a:latin typeface="Andale Mono"/>
                <a:cs typeface="Andale Mono"/>
              </a:rPr>
              <a:t>tex</a:t>
            </a:r>
            <a:r>
              <a:rPr lang="en-US" sz="2400" b="1" dirty="0">
                <a:latin typeface="Andale Mono"/>
                <a:cs typeface="Andale Mono"/>
              </a:rPr>
              <a:t>-math id="</a:t>
            </a:r>
            <a:r>
              <a:rPr lang="en-US" sz="2400" b="1" dirty="0" smtClean="0">
                <a:latin typeface="Andale Mono"/>
                <a:cs typeface="Andale Mono"/>
              </a:rPr>
              <a:t>M1”&gt; a + b = c &lt;</a:t>
            </a:r>
            <a:r>
              <a:rPr lang="en-US" sz="2400" b="1" dirty="0">
                <a:latin typeface="Andale Mono"/>
                <a:cs typeface="Andale Mono"/>
              </a:rPr>
              <a:t>/</a:t>
            </a:r>
            <a:r>
              <a:rPr lang="en-US" sz="2400" b="1" dirty="0" err="1">
                <a:latin typeface="Andale Mono"/>
                <a:cs typeface="Andale Mono"/>
              </a:rPr>
              <a:t>tex</a:t>
            </a:r>
            <a:r>
              <a:rPr lang="en-US" sz="2400" b="1" dirty="0">
                <a:latin typeface="Andale Mono"/>
                <a:cs typeface="Andale Mono"/>
              </a:rPr>
              <a:t>-math&gt;</a:t>
            </a:r>
          </a:p>
          <a:p>
            <a:pPr marL="203200" indent="0">
              <a:buNone/>
            </a:pPr>
            <a:r>
              <a:rPr lang="en-US" sz="2400" b="1" dirty="0" smtClean="0">
                <a:latin typeface="Andale Mono"/>
                <a:cs typeface="Andale Mono"/>
              </a:rPr>
              <a:t>&lt;</a:t>
            </a:r>
            <a:r>
              <a:rPr lang="en-US" sz="2400" b="1" dirty="0">
                <a:latin typeface="Andale Mono"/>
                <a:cs typeface="Andale Mono"/>
              </a:rPr>
              <a:t>/inline-formula&gt;</a:t>
            </a:r>
          </a:p>
        </p:txBody>
      </p:sp>
    </p:spTree>
    <p:extLst>
      <p:ext uri="{BB962C8B-B14F-4D97-AF65-F5344CB8AC3E}">
        <p14:creationId xmlns:p14="http://schemas.microsoft.com/office/powerpoint/2010/main" val="334394840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Alternatives</a:t>
            </a:r>
            <a:endParaRPr lang="en-US" sz="4400" dirty="0"/>
          </a:p>
        </p:txBody>
      </p:sp>
      <p:sp>
        <p:nvSpPr>
          <p:cNvPr id="3" name="Text Placeholder 2"/>
          <p:cNvSpPr>
            <a:spLocks noGrp="1"/>
          </p:cNvSpPr>
          <p:nvPr>
            <p:ph type="body" idx="1"/>
          </p:nvPr>
        </p:nvSpPr>
        <p:spPr/>
        <p:txBody>
          <a:bodyPr/>
          <a:lstStyle/>
          <a:p>
            <a:pPr marL="203200" indent="0">
              <a:buNone/>
            </a:pPr>
            <a:endParaRPr lang="en-US" sz="2400" b="1" dirty="0" smtClean="0">
              <a:latin typeface="Andale Mono"/>
              <a:cs typeface="Andale Mono"/>
            </a:endParaRPr>
          </a:p>
          <a:p>
            <a:pPr marL="203200" indent="0">
              <a:buNone/>
            </a:pPr>
            <a:r>
              <a:rPr lang="en-US" sz="2400" b="1" dirty="0" smtClean="0">
                <a:latin typeface="Andale Mono"/>
                <a:cs typeface="Andale Mono"/>
              </a:rPr>
              <a:t>&lt;</a:t>
            </a:r>
            <a:r>
              <a:rPr lang="en-US" sz="2400" b="1" dirty="0">
                <a:latin typeface="Andale Mono"/>
                <a:cs typeface="Andale Mono"/>
              </a:rPr>
              <a:t>inline-</a:t>
            </a:r>
            <a:r>
              <a:rPr lang="en-US" sz="2400" b="1" dirty="0" smtClean="0">
                <a:latin typeface="Andale Mono"/>
                <a:cs typeface="Andale Mono"/>
              </a:rPr>
              <a:t>formula&gt;</a:t>
            </a:r>
            <a:endParaRPr lang="en-US" sz="2400" b="1" dirty="0">
              <a:latin typeface="Andale Mono"/>
              <a:cs typeface="Andale Mono"/>
            </a:endParaRPr>
          </a:p>
          <a:p>
            <a:pPr marL="203200" indent="0">
              <a:buNone/>
            </a:pPr>
            <a:r>
              <a:rPr lang="en-US" sz="2400" b="1" dirty="0">
                <a:latin typeface="Andale Mono"/>
                <a:cs typeface="Andale Mono"/>
              </a:rPr>
              <a:t>    &lt;alternatives&gt;</a:t>
            </a:r>
          </a:p>
          <a:p>
            <a:pPr marL="203200" indent="0">
              <a:buNone/>
            </a:pPr>
            <a:r>
              <a:rPr lang="en-US" sz="2400" b="1" dirty="0">
                <a:latin typeface="Andale Mono"/>
                <a:cs typeface="Andale Mono"/>
              </a:rPr>
              <a:t>      &lt;</a:t>
            </a:r>
            <a:r>
              <a:rPr lang="en-US" sz="2400" b="1" dirty="0" err="1">
                <a:latin typeface="Andale Mono"/>
                <a:cs typeface="Andale Mono"/>
              </a:rPr>
              <a:t>tex</a:t>
            </a:r>
            <a:r>
              <a:rPr lang="en-US" sz="2400" b="1" dirty="0">
                <a:latin typeface="Andale Mono"/>
                <a:cs typeface="Andale Mono"/>
              </a:rPr>
              <a:t>-math id="M1"&gt;...&lt;/</a:t>
            </a:r>
            <a:r>
              <a:rPr lang="en-US" sz="2400" b="1" dirty="0" err="1">
                <a:latin typeface="Andale Mono"/>
                <a:cs typeface="Andale Mono"/>
              </a:rPr>
              <a:t>tex</a:t>
            </a:r>
            <a:r>
              <a:rPr lang="en-US" sz="2400" b="1" dirty="0">
                <a:latin typeface="Andale Mono"/>
                <a:cs typeface="Andale Mono"/>
              </a:rPr>
              <a:t>-math&gt;</a:t>
            </a:r>
          </a:p>
          <a:p>
            <a:pPr marL="203200" indent="0">
              <a:buNone/>
            </a:pPr>
            <a:r>
              <a:rPr lang="en-US" sz="2400" b="1" dirty="0">
                <a:latin typeface="Andale Mono"/>
                <a:cs typeface="Andale Mono"/>
              </a:rPr>
              <a:t>      &lt;</a:t>
            </a:r>
            <a:r>
              <a:rPr lang="en-US" sz="2400" b="1" dirty="0" err="1">
                <a:latin typeface="Andale Mono"/>
                <a:cs typeface="Andale Mono"/>
              </a:rPr>
              <a:t>mml:math</a:t>
            </a:r>
            <a:r>
              <a:rPr lang="en-US" sz="2400" b="1" dirty="0">
                <a:latin typeface="Andale Mono"/>
                <a:cs typeface="Andale Mono"/>
              </a:rPr>
              <a:t> id="M2"&gt;...&lt;/</a:t>
            </a:r>
            <a:r>
              <a:rPr lang="en-US" sz="2400" b="1" dirty="0" err="1">
                <a:latin typeface="Andale Mono"/>
                <a:cs typeface="Andale Mono"/>
              </a:rPr>
              <a:t>mml:math</a:t>
            </a:r>
            <a:r>
              <a:rPr lang="en-US" sz="2400" b="1" dirty="0">
                <a:latin typeface="Andale Mono"/>
                <a:cs typeface="Andale Mono"/>
              </a:rPr>
              <a:t>&gt;</a:t>
            </a:r>
          </a:p>
          <a:p>
            <a:pPr marL="203200" indent="0">
              <a:buNone/>
            </a:pPr>
            <a:r>
              <a:rPr lang="en-US" sz="2400" b="1" dirty="0">
                <a:latin typeface="Andale Mono"/>
                <a:cs typeface="Andale Mono"/>
              </a:rPr>
              <a:t>      &lt;inline-graphic </a:t>
            </a:r>
            <a:r>
              <a:rPr lang="en-US" sz="2400" b="1" dirty="0" err="1">
                <a:latin typeface="Andale Mono"/>
                <a:cs typeface="Andale Mono"/>
              </a:rPr>
              <a:t>xlink</a:t>
            </a:r>
            <a:r>
              <a:rPr lang="en-US" sz="2400" b="1" dirty="0">
                <a:latin typeface="Andale Mono"/>
                <a:cs typeface="Andale Mono"/>
              </a:rPr>
              <a:t>:....gif"/&gt;</a:t>
            </a:r>
          </a:p>
          <a:p>
            <a:pPr marL="203200" indent="0">
              <a:buNone/>
            </a:pPr>
            <a:r>
              <a:rPr lang="en-US" sz="2400" b="1" dirty="0">
                <a:latin typeface="Andale Mono"/>
                <a:cs typeface="Andale Mono"/>
              </a:rPr>
              <a:t>    &lt;/alternatives&gt;</a:t>
            </a:r>
          </a:p>
          <a:p>
            <a:pPr marL="203200" indent="0">
              <a:buNone/>
            </a:pPr>
            <a:r>
              <a:rPr lang="en-US" sz="2400" b="1" dirty="0">
                <a:latin typeface="Andale Mono"/>
                <a:cs typeface="Andale Mono"/>
              </a:rPr>
              <a:t>&lt;/inline-formula&gt;</a:t>
            </a:r>
          </a:p>
        </p:txBody>
      </p:sp>
    </p:spTree>
    <p:extLst>
      <p:ext uri="{BB962C8B-B14F-4D97-AF65-F5344CB8AC3E}">
        <p14:creationId xmlns:p14="http://schemas.microsoft.com/office/powerpoint/2010/main" val="396704312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smtClean="0"/>
              <a:t>LaTeX</a:t>
            </a:r>
            <a:r>
              <a:rPr lang="en-US" sz="4400" dirty="0" smtClean="0"/>
              <a:t> macros</a:t>
            </a:r>
            <a:endParaRPr lang="en-US" sz="4400" dirty="0"/>
          </a:p>
        </p:txBody>
      </p:sp>
      <p:sp>
        <p:nvSpPr>
          <p:cNvPr id="3" name="Text Placeholder 2"/>
          <p:cNvSpPr>
            <a:spLocks noGrp="1"/>
          </p:cNvSpPr>
          <p:nvPr>
            <p:ph type="body" idx="1"/>
          </p:nvPr>
        </p:nvSpPr>
        <p:spPr/>
        <p:txBody>
          <a:bodyPr/>
          <a:lstStyle/>
          <a:p>
            <a:pPr marL="203200" indent="0">
              <a:buNone/>
            </a:pPr>
            <a:r>
              <a:rPr lang="en-US" sz="2000" b="1" dirty="0">
                <a:latin typeface="Andale Mono"/>
                <a:cs typeface="Andale Mono"/>
              </a:rPr>
              <a:t> </a:t>
            </a:r>
            <a:endParaRPr lang="en-US" sz="2000" b="1" dirty="0" smtClean="0">
              <a:latin typeface="Andale Mono"/>
              <a:cs typeface="Andale Mono"/>
            </a:endParaRPr>
          </a:p>
          <a:p>
            <a:pPr marL="203200" indent="0">
              <a:buNone/>
            </a:pPr>
            <a:r>
              <a:rPr lang="en-US" sz="2000" b="1" dirty="0" smtClean="0">
                <a:latin typeface="Andale Mono"/>
                <a:cs typeface="Andale Mono"/>
              </a:rPr>
              <a:t>&lt;</a:t>
            </a:r>
            <a:r>
              <a:rPr lang="en-US" sz="2000" b="1" dirty="0">
                <a:latin typeface="Andale Mono"/>
                <a:cs typeface="Andale Mono"/>
              </a:rPr>
              <a:t>article-meta&gt;</a:t>
            </a:r>
          </a:p>
          <a:p>
            <a:pPr marL="203200" indent="0">
              <a:buNone/>
            </a:pPr>
            <a:r>
              <a:rPr lang="en-US" sz="2000" b="1" dirty="0">
                <a:latin typeface="Andale Mono"/>
                <a:cs typeface="Andale Mono"/>
              </a:rPr>
              <a:t>  ...</a:t>
            </a:r>
          </a:p>
          <a:p>
            <a:pPr marL="203200" indent="0">
              <a:buNone/>
            </a:pPr>
            <a:r>
              <a:rPr lang="en-US" sz="2000" b="1" dirty="0">
                <a:latin typeface="Andale Mono"/>
                <a:cs typeface="Andale Mono"/>
              </a:rPr>
              <a:t>  &lt;custom-meta&gt;</a:t>
            </a:r>
          </a:p>
          <a:p>
            <a:pPr marL="203200" indent="0">
              <a:buNone/>
            </a:pPr>
            <a:r>
              <a:rPr lang="en-US" sz="2000" b="1" dirty="0">
                <a:latin typeface="Andale Mono"/>
                <a:cs typeface="Andale Mono"/>
              </a:rPr>
              <a:t>    &lt;meta-name&gt;</a:t>
            </a:r>
            <a:r>
              <a:rPr lang="en-US" sz="2000" b="1" dirty="0" err="1">
                <a:latin typeface="Andale Mono"/>
                <a:cs typeface="Andale Mono"/>
              </a:rPr>
              <a:t>tex</a:t>
            </a:r>
            <a:r>
              <a:rPr lang="en-US" sz="2000" b="1" dirty="0">
                <a:latin typeface="Andale Mono"/>
                <a:cs typeface="Andale Mono"/>
              </a:rPr>
              <a:t>-math-definitions&lt;/meta-name&gt;</a:t>
            </a:r>
          </a:p>
          <a:p>
            <a:pPr marL="203200" indent="0">
              <a:buNone/>
            </a:pPr>
            <a:r>
              <a:rPr lang="en-US" sz="2000" b="1" dirty="0">
                <a:latin typeface="Andale Mono"/>
                <a:cs typeface="Andale Mono"/>
              </a:rPr>
              <a:t>    &lt;meta-value&gt;</a:t>
            </a:r>
          </a:p>
          <a:p>
            <a:pPr marL="203200" indent="0">
              <a:buNone/>
            </a:pPr>
            <a:r>
              <a:rPr lang="en-US" sz="2000" b="1" dirty="0">
                <a:latin typeface="Andale Mono"/>
                <a:cs typeface="Andale Mono"/>
              </a:rPr>
              <a:t>      \</a:t>
            </a:r>
            <a:r>
              <a:rPr lang="en-US" sz="2000" b="1" dirty="0" err="1">
                <a:latin typeface="Andale Mono"/>
                <a:cs typeface="Andale Mono"/>
              </a:rPr>
              <a:t>def</a:t>
            </a:r>
            <a:r>
              <a:rPr lang="en-US" sz="2000" b="1" dirty="0">
                <a:latin typeface="Andale Mono"/>
                <a:cs typeface="Andale Mono"/>
              </a:rPr>
              <a:t>\</a:t>
            </a:r>
            <a:r>
              <a:rPr lang="en-US" sz="2000" b="1" dirty="0" err="1">
                <a:latin typeface="Andale Mono"/>
                <a:cs typeface="Andale Mono"/>
              </a:rPr>
              <a:t>rmi</a:t>
            </a:r>
            <a:r>
              <a:rPr lang="en-US" sz="2000" b="1" dirty="0">
                <a:latin typeface="Andale Mono"/>
                <a:cs typeface="Andale Mono"/>
              </a:rPr>
              <a:t>{\</a:t>
            </a:r>
            <a:r>
              <a:rPr lang="en-US" sz="2000" b="1" dirty="0" err="1">
                <a:latin typeface="Andale Mono"/>
                <a:cs typeface="Andale Mono"/>
              </a:rPr>
              <a:t>rm</a:t>
            </a:r>
            <a:r>
              <a:rPr lang="en-US" sz="2000" b="1" dirty="0">
                <a:latin typeface="Andale Mono"/>
                <a:cs typeface="Andale Mono"/>
              </a:rPr>
              <a:t> </a:t>
            </a:r>
            <a:r>
              <a:rPr lang="en-US" sz="2000" b="1" dirty="0" err="1">
                <a:latin typeface="Andale Mono"/>
                <a:cs typeface="Andale Mono"/>
              </a:rPr>
              <a:t>i</a:t>
            </a:r>
            <a:r>
              <a:rPr lang="en-US" sz="2000" b="1" dirty="0">
                <a:latin typeface="Andale Mono"/>
                <a:cs typeface="Andale Mono"/>
              </a:rPr>
              <a:t>}</a:t>
            </a:r>
          </a:p>
          <a:p>
            <a:pPr marL="203200" indent="0">
              <a:buNone/>
            </a:pPr>
            <a:r>
              <a:rPr lang="en-US" sz="2000" b="1" dirty="0">
                <a:latin typeface="Andale Mono"/>
                <a:cs typeface="Andale Mono"/>
              </a:rPr>
              <a:t>      \</a:t>
            </a:r>
            <a:r>
              <a:rPr lang="en-US" sz="2000" b="1" dirty="0" err="1">
                <a:latin typeface="Andale Mono"/>
                <a:cs typeface="Andale Mono"/>
              </a:rPr>
              <a:t>def</a:t>
            </a:r>
            <a:r>
              <a:rPr lang="en-US" sz="2000" b="1" dirty="0">
                <a:latin typeface="Andale Mono"/>
                <a:cs typeface="Andale Mono"/>
              </a:rPr>
              <a:t>\</a:t>
            </a:r>
            <a:r>
              <a:rPr lang="en-US" sz="2000" b="1" dirty="0" err="1">
                <a:latin typeface="Andale Mono"/>
                <a:cs typeface="Andale Mono"/>
              </a:rPr>
              <a:t>rme</a:t>
            </a:r>
            <a:r>
              <a:rPr lang="en-US" sz="2000" b="1" dirty="0">
                <a:latin typeface="Andale Mono"/>
                <a:cs typeface="Andale Mono"/>
              </a:rPr>
              <a:t>{\</a:t>
            </a:r>
            <a:r>
              <a:rPr lang="en-US" sz="2000" b="1" dirty="0" err="1">
                <a:latin typeface="Andale Mono"/>
                <a:cs typeface="Andale Mono"/>
              </a:rPr>
              <a:t>rm</a:t>
            </a:r>
            <a:r>
              <a:rPr lang="en-US" sz="2000" b="1" dirty="0">
                <a:latin typeface="Andale Mono"/>
                <a:cs typeface="Andale Mono"/>
              </a:rPr>
              <a:t> e}</a:t>
            </a:r>
          </a:p>
          <a:p>
            <a:pPr marL="203200" indent="0">
              <a:buNone/>
            </a:pPr>
            <a:r>
              <a:rPr lang="en-US" sz="2000" b="1" dirty="0">
                <a:latin typeface="Andale Mono"/>
                <a:cs typeface="Andale Mono"/>
              </a:rPr>
              <a:t>    &lt;/meta-value&gt;</a:t>
            </a:r>
          </a:p>
          <a:p>
            <a:pPr marL="203200" indent="0">
              <a:buNone/>
            </a:pPr>
            <a:r>
              <a:rPr lang="en-US" sz="2000" b="1" dirty="0">
                <a:latin typeface="Andale Mono"/>
                <a:cs typeface="Andale Mono"/>
              </a:rPr>
              <a:t>  &lt;/custom-meta&gt;</a:t>
            </a:r>
          </a:p>
          <a:p>
            <a:pPr marL="203200" indent="0">
              <a:buNone/>
            </a:pPr>
            <a:r>
              <a:rPr lang="en-US" sz="2000" b="1" dirty="0">
                <a:latin typeface="Andale Mono"/>
                <a:cs typeface="Andale Mono"/>
              </a:rPr>
              <a:t>&lt;/article-meta&gt;</a:t>
            </a:r>
          </a:p>
        </p:txBody>
      </p:sp>
    </p:spTree>
    <p:extLst>
      <p:ext uri="{BB962C8B-B14F-4D97-AF65-F5344CB8AC3E}">
        <p14:creationId xmlns:p14="http://schemas.microsoft.com/office/powerpoint/2010/main" val="121595336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smtClean="0"/>
              <a:t>LaTeX</a:t>
            </a:r>
            <a:r>
              <a:rPr lang="en-US" sz="4400" dirty="0" smtClean="0"/>
              <a:t> is </a:t>
            </a:r>
            <a:r>
              <a:rPr lang="en-US" sz="4400" dirty="0"/>
              <a:t>richer than </a:t>
            </a:r>
            <a:r>
              <a:rPr lang="en-US" sz="4400" dirty="0" err="1"/>
              <a:t>MathML</a:t>
            </a:r>
            <a:endParaRPr lang="en-US" sz="4400" dirty="0"/>
          </a:p>
        </p:txBody>
      </p:sp>
      <p:pic>
        <p:nvPicPr>
          <p:cNvPr id="5" name="Picture 4" descr="Screen Shot 2015-04-21 at 06.02.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7650" y="2552700"/>
            <a:ext cx="3663950" cy="2963890"/>
          </a:xfrm>
          <a:prstGeom prst="rect">
            <a:avLst/>
          </a:prstGeom>
        </p:spPr>
      </p:pic>
    </p:spTree>
    <p:extLst>
      <p:ext uri="{BB962C8B-B14F-4D97-AF65-F5344CB8AC3E}">
        <p14:creationId xmlns:p14="http://schemas.microsoft.com/office/powerpoint/2010/main" val="17620761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Sometimes only graphic will do</a:t>
            </a:r>
            <a:endParaRPr lang="en-US" sz="4400" dirty="0"/>
          </a:p>
        </p:txBody>
      </p:sp>
      <p:pic>
        <p:nvPicPr>
          <p:cNvPr id="4" name="Picture 3" descr="jstat493768fx16_onlin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 y="3009900"/>
            <a:ext cx="8012349" cy="1066800"/>
          </a:xfrm>
          <a:prstGeom prst="rect">
            <a:avLst/>
          </a:prstGeom>
        </p:spPr>
      </p:pic>
    </p:spTree>
    <p:extLst>
      <p:ext uri="{BB962C8B-B14F-4D97-AF65-F5344CB8AC3E}">
        <p14:creationId xmlns:p14="http://schemas.microsoft.com/office/powerpoint/2010/main" val="190766481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General recommendations</a:t>
            </a:r>
            <a:endParaRPr lang="en-US" sz="4400" dirty="0"/>
          </a:p>
        </p:txBody>
      </p:sp>
      <p:sp>
        <p:nvSpPr>
          <p:cNvPr id="3" name="Text Placeholder 2"/>
          <p:cNvSpPr>
            <a:spLocks noGrp="1"/>
          </p:cNvSpPr>
          <p:nvPr>
            <p:ph type="body" idx="1"/>
          </p:nvPr>
        </p:nvSpPr>
        <p:spPr/>
        <p:txBody>
          <a:bodyPr/>
          <a:lstStyle/>
          <a:p>
            <a:endParaRPr lang="en-US" sz="3600" dirty="0" smtClean="0"/>
          </a:p>
          <a:p>
            <a:endParaRPr lang="en-US" sz="3600" dirty="0"/>
          </a:p>
          <a:p>
            <a:r>
              <a:rPr lang="en-US" sz="3600" dirty="0" smtClean="0"/>
              <a:t> Use graphic only when no alternative</a:t>
            </a:r>
          </a:p>
          <a:p>
            <a:r>
              <a:rPr lang="en-US" sz="3600" dirty="0" smtClean="0"/>
              <a:t> Ensure Alternatives are equivalent</a:t>
            </a:r>
          </a:p>
          <a:p>
            <a:pPr lvl="1"/>
            <a:r>
              <a:rPr lang="en-US" sz="3600" dirty="0"/>
              <a:t> </a:t>
            </a:r>
            <a:r>
              <a:rPr lang="en-US" sz="3600" dirty="0" smtClean="0"/>
              <a:t>Generate all from one source</a:t>
            </a:r>
          </a:p>
          <a:p>
            <a:pPr lvl="1"/>
            <a:r>
              <a:rPr lang="en-US" sz="3600" dirty="0"/>
              <a:t> </a:t>
            </a:r>
            <a:r>
              <a:rPr lang="en-US" sz="3600" dirty="0" err="1" smtClean="0"/>
              <a:t>LaTeX</a:t>
            </a:r>
            <a:r>
              <a:rPr lang="en-US" sz="3600" dirty="0" smtClean="0"/>
              <a:t>?</a:t>
            </a:r>
            <a:endParaRPr lang="en-US" sz="3600" dirty="0"/>
          </a:p>
        </p:txBody>
      </p:sp>
    </p:spTree>
    <p:extLst>
      <p:ext uri="{BB962C8B-B14F-4D97-AF65-F5344CB8AC3E}">
        <p14:creationId xmlns:p14="http://schemas.microsoft.com/office/powerpoint/2010/main" val="219954643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7" name="Picture 6" descr="Mike Minarik.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832" y="6022416"/>
            <a:ext cx="812800" cy="812800"/>
          </a:xfrm>
          <a:prstGeom prst="rect">
            <a:avLst/>
          </a:prstGeom>
        </p:spPr>
      </p:pic>
      <p:sp>
        <p:nvSpPr>
          <p:cNvPr id="91" name="Shape 91"/>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dirty="0">
                <a:solidFill>
                  <a:srgbClr val="888888"/>
                </a:solidFill>
                <a:latin typeface="Calibri"/>
                <a:ea typeface="Calibri"/>
                <a:cs typeface="Calibri"/>
                <a:sym typeface="Calibri"/>
              </a:rPr>
              <a:t>j</a:t>
            </a:r>
            <a:r>
              <a:rPr lang="en-US" sz="1200" b="0" i="0" u="none" strike="noStrike" cap="none" baseline="0" dirty="0">
                <a:solidFill>
                  <a:srgbClr val="888888"/>
                </a:solidFill>
                <a:latin typeface="Calibri"/>
                <a:ea typeface="Calibri"/>
                <a:cs typeface="Calibri"/>
                <a:sym typeface="Calibri"/>
              </a:rPr>
              <a:t>ats4r.</a:t>
            </a:r>
            <a:r>
              <a:rPr lang="en-US" sz="1200" dirty="0">
                <a:solidFill>
                  <a:srgbClr val="888888"/>
                </a:solidFill>
                <a:latin typeface="Calibri"/>
                <a:ea typeface="Calibri"/>
                <a:cs typeface="Calibri"/>
                <a:sym typeface="Calibri"/>
              </a:rPr>
              <a:t>org</a:t>
            </a:r>
          </a:p>
        </p:txBody>
      </p:sp>
      <p:pic>
        <p:nvPicPr>
          <p:cNvPr id="92" name="Shape 92"/>
          <p:cNvPicPr preferRelativeResize="0"/>
          <p:nvPr/>
        </p:nvPicPr>
        <p:blipFill rotWithShape="1">
          <a:blip r:embed="rId4">
            <a:alphaModFix/>
          </a:blip>
          <a:srcRect/>
          <a:stretch/>
        </p:blipFill>
        <p:spPr>
          <a:xfrm>
            <a:off x="97685" y="6219825"/>
            <a:ext cx="2160650" cy="501650"/>
          </a:xfrm>
          <a:prstGeom prst="rect">
            <a:avLst/>
          </a:prstGeom>
          <a:noFill/>
          <a:ln>
            <a:noFill/>
          </a:ln>
        </p:spPr>
      </p:pic>
      <p:sp>
        <p:nvSpPr>
          <p:cNvPr id="101" name="Shape 101"/>
          <p:cNvSpPr/>
          <p:nvPr/>
        </p:nvSpPr>
        <p:spPr>
          <a:xfrm flipH="1">
            <a:off x="3145366" y="4250267"/>
            <a:ext cx="5706955" cy="1772149"/>
          </a:xfrm>
          <a:prstGeom prst="wedgeEllipseCallout">
            <a:avLst>
              <a:gd name="adj1" fmla="val -20833"/>
              <a:gd name="adj2" fmla="val 62500"/>
            </a:avLst>
          </a:prstGeom>
          <a:gradFill>
            <a:gsLst>
              <a:gs pos="0">
                <a:srgbClr val="3E7FCE"/>
              </a:gs>
              <a:gs pos="100000">
                <a:srgbClr val="BFDCFF"/>
              </a:gs>
            </a:gsLst>
            <a:lin ang="16200000" scaled="0"/>
          </a:gradFill>
          <a:ln w="9525" cap="flat">
            <a:solidFill>
              <a:srgbClr val="4A7DBB"/>
            </a:solidFill>
            <a:prstDash val="solid"/>
            <a:round/>
            <a:headEnd type="none" w="med" len="med"/>
            <a:tailEnd type="none" w="med" len="med"/>
          </a:ln>
        </p:spPr>
        <p:txBody>
          <a:bodyPr lIns="91425" tIns="45700" rIns="91425" bIns="45700" anchor="ctr" anchorCtr="0">
            <a:noAutofit/>
          </a:bodyPr>
          <a:lstStyle/>
          <a:p>
            <a:pPr lvl="0" algn="ctr">
              <a:buSzPct val="25000"/>
            </a:pPr>
            <a:r>
              <a:rPr lang="en-US" sz="1800" dirty="0">
                <a:solidFill>
                  <a:schemeClr val="lt1"/>
                </a:solidFill>
                <a:latin typeface="Calibri"/>
                <a:ea typeface="Calibri"/>
                <a:cs typeface="Calibri"/>
                <a:sym typeface="Calibri"/>
              </a:rPr>
              <a:t>I am enthusiastic about the effort to represent common data structures in principled ways, while considering the needs of consuming channels that have different requirements and </a:t>
            </a:r>
            <a:r>
              <a:rPr lang="en-US" sz="1800" dirty="0" smtClean="0">
                <a:solidFill>
                  <a:schemeClr val="lt1"/>
                </a:solidFill>
                <a:latin typeface="Calibri"/>
                <a:ea typeface="Calibri"/>
                <a:cs typeface="Calibri"/>
                <a:sym typeface="Calibri"/>
              </a:rPr>
              <a:t>purposes</a:t>
            </a:r>
            <a:endParaRPr lang="en-US" sz="1800" b="0" i="0" u="none" strike="noStrike" cap="none" baseline="0" dirty="0">
              <a:solidFill>
                <a:schemeClr val="lt1"/>
              </a:solidFill>
              <a:latin typeface="Calibri"/>
              <a:ea typeface="Calibri"/>
              <a:cs typeface="Calibri"/>
              <a:sym typeface="Calibri"/>
            </a:endParaRPr>
          </a:p>
        </p:txBody>
      </p:sp>
      <p:sp>
        <p:nvSpPr>
          <p:cNvPr id="102" name="Shape 102"/>
          <p:cNvSpPr txBox="1"/>
          <p:nvPr/>
        </p:nvSpPr>
        <p:spPr>
          <a:xfrm>
            <a:off x="5206930" y="251512"/>
            <a:ext cx="3242423" cy="769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400" b="0" i="0" u="none" strike="noStrike" cap="none" baseline="0">
                <a:solidFill>
                  <a:schemeClr val="dk1"/>
                </a:solidFill>
                <a:latin typeface="Calibri"/>
                <a:ea typeface="Calibri"/>
                <a:cs typeface="Calibri"/>
                <a:sym typeface="Calibri"/>
              </a:rPr>
              <a:t>WHY</a:t>
            </a:r>
            <a:r>
              <a:rPr lang="en-US" sz="1800" b="0" i="0" u="none" strike="noStrike" cap="none" baseline="0">
                <a:solidFill>
                  <a:schemeClr val="dk1"/>
                </a:solidFill>
                <a:latin typeface="Calibri"/>
                <a:ea typeface="Calibri"/>
                <a:cs typeface="Calibri"/>
                <a:sym typeface="Calibri"/>
              </a:rPr>
              <a:t> </a:t>
            </a:r>
            <a:r>
              <a:rPr lang="en-US" sz="4400" b="0" i="0" u="none" strike="noStrike" cap="none" baseline="0">
                <a:solidFill>
                  <a:schemeClr val="dk1"/>
                </a:solidFill>
                <a:latin typeface="Calibri"/>
                <a:ea typeface="Calibri"/>
                <a:cs typeface="Calibri"/>
                <a:sym typeface="Calibri"/>
              </a:rPr>
              <a:t>JATS4R?</a:t>
            </a:r>
          </a:p>
        </p:txBody>
      </p:sp>
      <p:grpSp>
        <p:nvGrpSpPr>
          <p:cNvPr id="2" name="Group 1"/>
          <p:cNvGrpSpPr/>
          <p:nvPr/>
        </p:nvGrpSpPr>
        <p:grpSpPr>
          <a:xfrm>
            <a:off x="150050" y="174675"/>
            <a:ext cx="3771299" cy="2562450"/>
            <a:chOff x="150050" y="174675"/>
            <a:chExt cx="3771299" cy="2562450"/>
          </a:xfrm>
        </p:grpSpPr>
        <p:pic>
          <p:nvPicPr>
            <p:cNvPr id="96" name="Shape 96"/>
            <p:cNvPicPr preferRelativeResize="0"/>
            <p:nvPr/>
          </p:nvPicPr>
          <p:blipFill rotWithShape="1">
            <a:blip r:embed="rId5">
              <a:alphaModFix/>
            </a:blip>
            <a:srcRect/>
            <a:stretch/>
          </p:blipFill>
          <p:spPr>
            <a:xfrm>
              <a:off x="2806519" y="1270065"/>
              <a:ext cx="1036157" cy="1036157"/>
            </a:xfrm>
            <a:prstGeom prst="rect">
              <a:avLst/>
            </a:prstGeom>
            <a:noFill/>
            <a:ln>
              <a:noFill/>
            </a:ln>
          </p:spPr>
        </p:pic>
        <p:sp>
          <p:nvSpPr>
            <p:cNvPr id="97" name="Shape 97"/>
            <p:cNvSpPr/>
            <p:nvPr/>
          </p:nvSpPr>
          <p:spPr>
            <a:xfrm flipH="1">
              <a:off x="150050" y="174675"/>
              <a:ext cx="3771299" cy="1095299"/>
            </a:xfrm>
            <a:prstGeom prst="wedgeEllipseCallout">
              <a:avLst>
                <a:gd name="adj1" fmla="val -20833"/>
                <a:gd name="adj2" fmla="val 62500"/>
              </a:avLst>
            </a:prstGeom>
            <a:gradFill>
              <a:gsLst>
                <a:gs pos="0">
                  <a:srgbClr val="3E7FCE"/>
                </a:gs>
                <a:gs pos="100000">
                  <a:srgbClr val="BFDCFF"/>
                </a:gs>
              </a:gsLst>
              <a:lin ang="16200000" scaled="0"/>
            </a:gradFill>
            <a:ln w="9525" cap="flat">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dirty="0">
                  <a:solidFill>
                    <a:schemeClr val="lt1"/>
                  </a:solidFill>
                  <a:latin typeface="Calibri"/>
                  <a:ea typeface="Calibri"/>
                  <a:cs typeface="Calibri"/>
                  <a:sym typeface="Calibri"/>
                </a:rPr>
                <a:t>I want to be able to easily harvest JATS XML </a:t>
              </a:r>
              <a:r>
                <a:rPr lang="en-US" sz="1800" dirty="0">
                  <a:solidFill>
                    <a:schemeClr val="lt1"/>
                  </a:solidFill>
                  <a:latin typeface="Calibri"/>
                  <a:ea typeface="Calibri"/>
                  <a:cs typeface="Calibri"/>
                  <a:sym typeface="Calibri"/>
                </a:rPr>
                <a:t>from</a:t>
              </a:r>
              <a:r>
                <a:rPr lang="en-US" sz="1800" b="0" i="0" u="none" strike="noStrike" cap="none" baseline="0" dirty="0">
                  <a:solidFill>
                    <a:schemeClr val="lt1"/>
                  </a:solidFill>
                  <a:latin typeface="Calibri"/>
                  <a:ea typeface="Calibri"/>
                  <a:cs typeface="Calibri"/>
                  <a:sym typeface="Calibri"/>
                </a:rPr>
                <a:t> open access content</a:t>
              </a:r>
            </a:p>
          </p:txBody>
        </p:sp>
        <p:sp>
          <p:nvSpPr>
            <p:cNvPr id="103" name="Shape 103"/>
            <p:cNvSpPr txBox="1"/>
            <p:nvPr/>
          </p:nvSpPr>
          <p:spPr>
            <a:xfrm>
              <a:off x="2806525" y="2306325"/>
              <a:ext cx="865199" cy="430800"/>
            </a:xfrm>
            <a:prstGeom prst="rect">
              <a:avLst/>
            </a:prstGeom>
            <a:noFill/>
            <a:ln>
              <a:noFill/>
            </a:ln>
          </p:spPr>
          <p:txBody>
            <a:bodyPr lIns="91425" tIns="91425" rIns="91425" bIns="91425" anchor="t" anchorCtr="0">
              <a:noAutofit/>
            </a:bodyPr>
            <a:lstStyle/>
            <a:p>
              <a:pPr rtl="0">
                <a:lnSpc>
                  <a:spcPct val="115000"/>
                </a:lnSpc>
                <a:spcBef>
                  <a:spcPts val="0"/>
                </a:spcBef>
                <a:buNone/>
              </a:pPr>
              <a:r>
                <a:rPr lang="en-US" sz="700" dirty="0"/>
                <a:t>Daniel </a:t>
              </a:r>
              <a:r>
                <a:rPr lang="en-US" sz="700" dirty="0" err="1">
                  <a:solidFill>
                    <a:srgbClr val="222222"/>
                  </a:solidFill>
                </a:rPr>
                <a:t>Mietchen</a:t>
              </a:r>
              <a:endParaRPr lang="en-US" sz="700" dirty="0">
                <a:solidFill>
                  <a:srgbClr val="222222"/>
                </a:solidFill>
              </a:endParaRPr>
            </a:p>
            <a:p>
              <a:pPr>
                <a:spcBef>
                  <a:spcPts val="0"/>
                </a:spcBef>
                <a:buNone/>
              </a:pPr>
              <a:r>
                <a:rPr lang="en-US" sz="700" dirty="0" smtClean="0"/>
                <a:t>Data </a:t>
              </a:r>
              <a:r>
                <a:rPr lang="en-US" sz="700" dirty="0"/>
                <a:t>miner</a:t>
              </a:r>
            </a:p>
          </p:txBody>
        </p:sp>
      </p:grpSp>
      <p:grpSp>
        <p:nvGrpSpPr>
          <p:cNvPr id="3" name="Group 2"/>
          <p:cNvGrpSpPr/>
          <p:nvPr/>
        </p:nvGrpSpPr>
        <p:grpSpPr>
          <a:xfrm>
            <a:off x="150192" y="2733194"/>
            <a:ext cx="4320986" cy="2626806"/>
            <a:chOff x="150192" y="3088794"/>
            <a:chExt cx="4320986" cy="2626806"/>
          </a:xfrm>
        </p:grpSpPr>
        <p:pic>
          <p:nvPicPr>
            <p:cNvPr id="98" name="Shape 98"/>
            <p:cNvPicPr preferRelativeResize="0"/>
            <p:nvPr/>
          </p:nvPicPr>
          <p:blipFill rotWithShape="1">
            <a:blip r:embed="rId6">
              <a:alphaModFix/>
            </a:blip>
            <a:srcRect/>
            <a:stretch/>
          </p:blipFill>
          <p:spPr>
            <a:xfrm>
              <a:off x="722345" y="4419580"/>
              <a:ext cx="865209" cy="865209"/>
            </a:xfrm>
            <a:prstGeom prst="rect">
              <a:avLst/>
            </a:prstGeom>
            <a:noFill/>
            <a:ln>
              <a:noFill/>
            </a:ln>
          </p:spPr>
        </p:pic>
        <p:sp>
          <p:nvSpPr>
            <p:cNvPr id="99" name="Shape 99"/>
            <p:cNvSpPr/>
            <p:nvPr/>
          </p:nvSpPr>
          <p:spPr>
            <a:xfrm>
              <a:off x="150192" y="3088794"/>
              <a:ext cx="4320986" cy="1330785"/>
            </a:xfrm>
            <a:prstGeom prst="wedgeEllipseCallout">
              <a:avLst>
                <a:gd name="adj1" fmla="val -20833"/>
                <a:gd name="adj2" fmla="val 62500"/>
              </a:avLst>
            </a:prstGeom>
            <a:gradFill>
              <a:gsLst>
                <a:gs pos="0">
                  <a:srgbClr val="3E7FCE"/>
                </a:gs>
                <a:gs pos="100000">
                  <a:srgbClr val="BFDCFF"/>
                </a:gs>
              </a:gsLst>
              <a:lin ang="16200000" scaled="0"/>
            </a:gradFill>
            <a:ln w="9525" cap="flat">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dirty="0">
                  <a:solidFill>
                    <a:schemeClr val="lt1"/>
                  </a:solidFill>
                  <a:latin typeface="Calibri"/>
                  <a:ea typeface="Calibri"/>
                  <a:cs typeface="Calibri"/>
                  <a:sym typeface="Calibri"/>
                </a:rPr>
                <a:t>I want greater standardization of the content that arrives at PMC </a:t>
              </a:r>
            </a:p>
          </p:txBody>
        </p:sp>
        <p:sp>
          <p:nvSpPr>
            <p:cNvPr id="104" name="Shape 104"/>
            <p:cNvSpPr txBox="1"/>
            <p:nvPr/>
          </p:nvSpPr>
          <p:spPr>
            <a:xfrm>
              <a:off x="722350" y="5284800"/>
              <a:ext cx="865199" cy="430800"/>
            </a:xfrm>
            <a:prstGeom prst="rect">
              <a:avLst/>
            </a:prstGeom>
            <a:noFill/>
            <a:ln>
              <a:noFill/>
            </a:ln>
          </p:spPr>
          <p:txBody>
            <a:bodyPr lIns="91425" tIns="91425" rIns="91425" bIns="91425" anchor="t" anchorCtr="0">
              <a:noAutofit/>
            </a:bodyPr>
            <a:lstStyle/>
            <a:p>
              <a:pPr rtl="0">
                <a:lnSpc>
                  <a:spcPct val="115000"/>
                </a:lnSpc>
                <a:spcBef>
                  <a:spcPts val="0"/>
                </a:spcBef>
                <a:buNone/>
              </a:pPr>
              <a:r>
                <a:rPr lang="en-US" sz="700" dirty="0"/>
                <a:t>Jeff Beck</a:t>
              </a:r>
            </a:p>
            <a:p>
              <a:pPr lvl="0" rtl="0">
                <a:lnSpc>
                  <a:spcPct val="115000"/>
                </a:lnSpc>
                <a:spcBef>
                  <a:spcPts val="0"/>
                </a:spcBef>
                <a:buNone/>
              </a:pPr>
              <a:r>
                <a:rPr lang="en-US" sz="700" dirty="0">
                  <a:solidFill>
                    <a:srgbClr val="222222"/>
                  </a:solidFill>
                </a:rPr>
                <a:t>PMC</a:t>
              </a:r>
            </a:p>
          </p:txBody>
        </p:sp>
      </p:grpSp>
      <p:grpSp>
        <p:nvGrpSpPr>
          <p:cNvPr id="5" name="Group 4"/>
          <p:cNvGrpSpPr/>
          <p:nvPr/>
        </p:nvGrpSpPr>
        <p:grpSpPr>
          <a:xfrm>
            <a:off x="3921348" y="1122178"/>
            <a:ext cx="5121477" cy="3343318"/>
            <a:chOff x="3921348" y="1122178"/>
            <a:chExt cx="5121477" cy="3343318"/>
          </a:xfrm>
        </p:grpSpPr>
        <p:pic>
          <p:nvPicPr>
            <p:cNvPr id="93" name="Shape 93"/>
            <p:cNvPicPr preferRelativeResize="0"/>
            <p:nvPr/>
          </p:nvPicPr>
          <p:blipFill rotWithShape="1">
            <a:blip r:embed="rId7">
              <a:alphaModFix/>
            </a:blip>
            <a:srcRect/>
            <a:stretch/>
          </p:blipFill>
          <p:spPr>
            <a:xfrm>
              <a:off x="4540630" y="2906056"/>
              <a:ext cx="1004758" cy="1004758"/>
            </a:xfrm>
            <a:prstGeom prst="rect">
              <a:avLst/>
            </a:prstGeom>
            <a:noFill/>
            <a:ln>
              <a:noFill/>
            </a:ln>
          </p:spPr>
        </p:pic>
        <p:pic>
          <p:nvPicPr>
            <p:cNvPr id="94" name="Shape 94"/>
            <p:cNvPicPr preferRelativeResize="0"/>
            <p:nvPr/>
          </p:nvPicPr>
          <p:blipFill rotWithShape="1">
            <a:blip r:embed="rId8">
              <a:alphaModFix/>
            </a:blip>
            <a:srcRect/>
            <a:stretch/>
          </p:blipFill>
          <p:spPr>
            <a:xfrm>
              <a:off x="5545387" y="2906056"/>
              <a:ext cx="724598" cy="1004758"/>
            </a:xfrm>
            <a:prstGeom prst="rect">
              <a:avLst/>
            </a:prstGeom>
            <a:noFill/>
            <a:ln>
              <a:noFill/>
            </a:ln>
          </p:spPr>
        </p:pic>
        <p:sp>
          <p:nvSpPr>
            <p:cNvPr id="95" name="Shape 95"/>
            <p:cNvSpPr/>
            <p:nvPr/>
          </p:nvSpPr>
          <p:spPr>
            <a:xfrm>
              <a:off x="3921348" y="1122178"/>
              <a:ext cx="5121477" cy="1644181"/>
            </a:xfrm>
            <a:prstGeom prst="wedgeEllipseCallout">
              <a:avLst>
                <a:gd name="adj1" fmla="val -20833"/>
                <a:gd name="adj2" fmla="val 62500"/>
              </a:avLst>
            </a:prstGeom>
            <a:gradFill>
              <a:gsLst>
                <a:gs pos="0">
                  <a:srgbClr val="3E7FCE"/>
                </a:gs>
                <a:gs pos="100000">
                  <a:srgbClr val="BFDCFF"/>
                </a:gs>
              </a:gsLst>
              <a:lin ang="16200000" scaled="0"/>
            </a:gradFill>
            <a:ln w="9525" cap="flat">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a:solidFill>
                    <a:schemeClr val="lt1"/>
                  </a:solidFill>
                  <a:latin typeface="Calibri"/>
                  <a:ea typeface="Calibri"/>
                  <a:cs typeface="Calibri"/>
                  <a:sym typeface="Calibri"/>
                </a:rPr>
                <a:t>We want greater standardization across publishers and creators of JATS XML so we can globally reduce production costs </a:t>
              </a:r>
            </a:p>
          </p:txBody>
        </p:sp>
        <p:sp>
          <p:nvSpPr>
            <p:cNvPr id="4" name="TextBox 3"/>
            <p:cNvSpPr txBox="1"/>
            <p:nvPr/>
          </p:nvSpPr>
          <p:spPr>
            <a:xfrm>
              <a:off x="4540630" y="3893032"/>
              <a:ext cx="1592704" cy="572464"/>
            </a:xfrm>
            <a:prstGeom prst="rect">
              <a:avLst/>
            </a:prstGeom>
            <a:noFill/>
          </p:spPr>
          <p:txBody>
            <a:bodyPr wrap="none" rtlCol="0">
              <a:spAutoFit/>
            </a:bodyPr>
            <a:lstStyle/>
            <a:p>
              <a:pPr>
                <a:lnSpc>
                  <a:spcPct val="115000"/>
                </a:lnSpc>
              </a:pPr>
              <a:r>
                <a:rPr lang="en-US" sz="800" dirty="0" smtClean="0"/>
                <a:t>Tom </a:t>
              </a:r>
              <a:r>
                <a:rPr lang="en-US" sz="800" dirty="0" err="1" smtClean="0"/>
                <a:t>Mowlam</a:t>
              </a:r>
              <a:r>
                <a:rPr lang="en-US" sz="800" dirty="0" smtClean="0"/>
                <a:t>/Melissa Harrison</a:t>
              </a:r>
              <a:endParaRPr lang="en-US" sz="800" dirty="0">
                <a:solidFill>
                  <a:srgbClr val="222222"/>
                </a:solidFill>
              </a:endParaRPr>
            </a:p>
            <a:p>
              <a:r>
                <a:rPr lang="en-US" sz="800" dirty="0" smtClean="0"/>
                <a:t>Journal production </a:t>
              </a:r>
              <a:endParaRPr lang="en-US" sz="800" dirty="0"/>
            </a:p>
            <a:p>
              <a:endParaRPr lang="en-US" dirty="0"/>
            </a:p>
          </p:txBody>
        </p:sp>
      </p:grpSp>
      <p:sp>
        <p:nvSpPr>
          <p:cNvPr id="22" name="Shape 104"/>
          <p:cNvSpPr txBox="1"/>
          <p:nvPr/>
        </p:nvSpPr>
        <p:spPr>
          <a:xfrm>
            <a:off x="6225633" y="6391817"/>
            <a:ext cx="865199" cy="430800"/>
          </a:xfrm>
          <a:prstGeom prst="rect">
            <a:avLst/>
          </a:prstGeom>
          <a:noFill/>
          <a:ln>
            <a:noFill/>
          </a:ln>
        </p:spPr>
        <p:txBody>
          <a:bodyPr lIns="91425" tIns="91425" rIns="91425" bIns="91425" anchor="t" anchorCtr="0">
            <a:noAutofit/>
          </a:bodyPr>
          <a:lstStyle/>
          <a:p>
            <a:pPr rtl="0">
              <a:lnSpc>
                <a:spcPct val="115000"/>
              </a:lnSpc>
              <a:spcBef>
                <a:spcPts val="0"/>
              </a:spcBef>
              <a:buNone/>
            </a:pPr>
            <a:r>
              <a:rPr lang="en-US" sz="700" dirty="0" smtClean="0"/>
              <a:t>Mike </a:t>
            </a:r>
            <a:r>
              <a:rPr lang="en-US" sz="700" dirty="0" err="1" smtClean="0"/>
              <a:t>Minarik</a:t>
            </a:r>
            <a:endParaRPr lang="en-US" sz="700" dirty="0"/>
          </a:p>
          <a:p>
            <a:pPr lvl="0" rtl="0">
              <a:lnSpc>
                <a:spcPct val="115000"/>
              </a:lnSpc>
              <a:spcBef>
                <a:spcPts val="0"/>
              </a:spcBef>
              <a:buNone/>
            </a:pPr>
            <a:r>
              <a:rPr lang="en-US" sz="700" dirty="0" err="1" smtClean="0">
                <a:solidFill>
                  <a:srgbClr val="222222"/>
                </a:solidFill>
              </a:rPr>
              <a:t>HighWire</a:t>
            </a:r>
            <a:r>
              <a:rPr lang="en-US" sz="700" dirty="0" smtClean="0">
                <a:solidFill>
                  <a:srgbClr val="222222"/>
                </a:solidFill>
              </a:rPr>
              <a:t> Press</a:t>
            </a:r>
            <a:endParaRPr lang="en-US" sz="700" dirty="0">
              <a:solidFill>
                <a:srgbClr val="222222"/>
              </a:solidFill>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Calibri"/>
                <a:cs typeface="Calibri"/>
              </a:rPr>
              <a:t>Versions</a:t>
            </a:r>
            <a:endParaRPr lang="en-US" sz="4400" dirty="0">
              <a:latin typeface="Calibri"/>
              <a:cs typeface="Calibri"/>
            </a:endParaRPr>
          </a:p>
        </p:txBody>
      </p:sp>
      <p:sp>
        <p:nvSpPr>
          <p:cNvPr id="3" name="Text Placeholder 2"/>
          <p:cNvSpPr>
            <a:spLocks noGrp="1"/>
          </p:cNvSpPr>
          <p:nvPr>
            <p:ph type="body" idx="1"/>
          </p:nvPr>
        </p:nvSpPr>
        <p:spPr/>
        <p:txBody>
          <a:bodyPr/>
          <a:lstStyle/>
          <a:p>
            <a:pPr marL="203200" indent="0">
              <a:buNone/>
            </a:pPr>
            <a:r>
              <a:rPr lang="en-US" sz="2400" dirty="0" smtClean="0"/>
              <a:t>We will version the recommendations linearly – i.e. a new version number for each update. </a:t>
            </a:r>
          </a:p>
          <a:p>
            <a:pPr marL="203200" indent="0">
              <a:buNone/>
            </a:pPr>
            <a:endParaRPr lang="en-US" sz="2400" dirty="0"/>
          </a:p>
          <a:p>
            <a:pPr marL="203200" indent="0">
              <a:buNone/>
            </a:pPr>
            <a:endParaRPr lang="en-US" sz="2400" dirty="0" smtClean="0"/>
          </a:p>
          <a:p>
            <a:pPr marL="203200" indent="0">
              <a:buNone/>
            </a:pPr>
            <a:endParaRPr lang="en-US" sz="2400" dirty="0"/>
          </a:p>
        </p:txBody>
      </p:sp>
      <p:pic>
        <p:nvPicPr>
          <p:cNvPr id="4" name="Picture 3" descr="Screen Shot 2015-04-20 at 2.16.0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2743199"/>
            <a:ext cx="8597900" cy="2639779"/>
          </a:xfrm>
          <a:prstGeom prst="rect">
            <a:avLst/>
          </a:prstGeom>
        </p:spPr>
      </p:pic>
    </p:spTree>
    <p:extLst>
      <p:ext uri="{BB962C8B-B14F-4D97-AF65-F5344CB8AC3E}">
        <p14:creationId xmlns:p14="http://schemas.microsoft.com/office/powerpoint/2010/main" val="329541272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spcBef>
                <a:spcPts val="0"/>
              </a:spcBef>
              <a:buNone/>
            </a:pPr>
            <a:r>
              <a:rPr lang="en-US" sz="4400" dirty="0">
                <a:solidFill>
                  <a:schemeClr val="dk1"/>
                </a:solidFill>
                <a:latin typeface="Calibri"/>
                <a:ea typeface="Calibri"/>
                <a:cs typeface="Calibri"/>
                <a:sym typeface="Calibri"/>
              </a:rPr>
              <a:t>Validation</a:t>
            </a:r>
          </a:p>
        </p:txBody>
      </p:sp>
      <p:sp>
        <p:nvSpPr>
          <p:cNvPr id="259" name="Shape 259"/>
          <p:cNvSpPr txBox="1">
            <a:spLocks noGrp="1"/>
          </p:cNvSpPr>
          <p:nvPr>
            <p:ph type="body" idx="1"/>
          </p:nvPr>
        </p:nvSpPr>
        <p:spPr>
          <a:xfrm>
            <a:off x="457200" y="1417637"/>
            <a:ext cx="8229600" cy="4708663"/>
          </a:xfrm>
          <a:prstGeom prst="rect">
            <a:avLst/>
          </a:prstGeom>
        </p:spPr>
        <p:txBody>
          <a:bodyPr lIns="91425" tIns="91425" rIns="91425" bIns="91425" anchor="t" anchorCtr="0">
            <a:noAutofit/>
          </a:bodyPr>
          <a:lstStyle/>
          <a:p>
            <a:pPr>
              <a:spcBef>
                <a:spcPts val="0"/>
              </a:spcBef>
              <a:buNone/>
            </a:pPr>
            <a:r>
              <a:rPr lang="en-US" sz="2400" dirty="0" smtClean="0"/>
              <a:t>Along with the recommendations, we will provide a way to test an article’s compliance to the recommendations. </a:t>
            </a:r>
          </a:p>
          <a:p>
            <a:pPr>
              <a:spcBef>
                <a:spcPts val="0"/>
              </a:spcBef>
              <a:buNone/>
            </a:pPr>
            <a:endParaRPr lang="en-US" sz="2400" dirty="0"/>
          </a:p>
          <a:p>
            <a:pPr>
              <a:spcBef>
                <a:spcPts val="0"/>
              </a:spcBef>
              <a:buNone/>
            </a:pPr>
            <a:r>
              <a:rPr lang="en-US" sz="2400" dirty="0" smtClean="0"/>
              <a:t>There will be three levels of reporting: </a:t>
            </a:r>
            <a:r>
              <a:rPr lang="en-US" sz="2400" b="1" dirty="0" smtClean="0">
                <a:solidFill>
                  <a:srgbClr val="FF0000"/>
                </a:solidFill>
              </a:rPr>
              <a:t>Errors</a:t>
            </a:r>
            <a:r>
              <a:rPr lang="en-US" sz="2400" dirty="0" smtClean="0"/>
              <a:t>, </a:t>
            </a:r>
            <a:r>
              <a:rPr lang="en-US" sz="2400" b="1" dirty="0" smtClean="0">
                <a:solidFill>
                  <a:schemeClr val="accent6">
                    <a:lumMod val="75000"/>
                  </a:schemeClr>
                </a:solidFill>
              </a:rPr>
              <a:t>Warnings</a:t>
            </a:r>
            <a:r>
              <a:rPr lang="en-US" sz="2400" dirty="0" smtClean="0"/>
              <a:t>, and </a:t>
            </a:r>
            <a:r>
              <a:rPr lang="en-US" sz="2400" b="1" dirty="0" smtClean="0">
                <a:solidFill>
                  <a:srgbClr val="000090"/>
                </a:solidFill>
              </a:rPr>
              <a:t>Information</a:t>
            </a:r>
            <a:r>
              <a:rPr lang="en-US" sz="2400" dirty="0" smtClean="0"/>
              <a:t>.</a:t>
            </a:r>
          </a:p>
          <a:p>
            <a:pPr>
              <a:spcBef>
                <a:spcPts val="0"/>
              </a:spcBef>
              <a:buNone/>
            </a:pPr>
            <a:endParaRPr lang="en-US" sz="2400" dirty="0"/>
          </a:p>
          <a:p>
            <a:pPr>
              <a:spcBef>
                <a:spcPts val="0"/>
              </a:spcBef>
              <a:buNone/>
            </a:pPr>
            <a:r>
              <a:rPr lang="en-US" sz="2400" dirty="0" smtClean="0"/>
              <a:t>A file is JATS4R-compliant if there are no </a:t>
            </a:r>
            <a:r>
              <a:rPr lang="en-US" sz="2400" b="1" dirty="0" smtClean="0">
                <a:solidFill>
                  <a:srgbClr val="FF0000"/>
                </a:solidFill>
              </a:rPr>
              <a:t>Errors</a:t>
            </a:r>
            <a:r>
              <a:rPr lang="en-US" sz="2400" dirty="0" smtClean="0"/>
              <a:t>.</a:t>
            </a:r>
          </a:p>
          <a:p>
            <a:pPr>
              <a:spcBef>
                <a:spcPts val="0"/>
              </a:spcBef>
              <a:buNone/>
            </a:pPr>
            <a:endParaRPr lang="en-US" sz="2400" dirty="0"/>
          </a:p>
          <a:p>
            <a:pPr>
              <a:spcBef>
                <a:spcPts val="0"/>
              </a:spcBef>
              <a:buNone/>
            </a:pPr>
            <a:r>
              <a:rPr lang="en-US" sz="2400" dirty="0" smtClean="0"/>
              <a:t>The master validation files are in </a:t>
            </a:r>
            <a:r>
              <a:rPr lang="en-US" sz="2400" dirty="0" err="1" smtClean="0"/>
              <a:t>Schematron</a:t>
            </a:r>
            <a:r>
              <a:rPr lang="en-US" sz="2400" dirty="0" smtClean="0"/>
              <a:t> format.</a:t>
            </a:r>
          </a:p>
          <a:p>
            <a:pPr>
              <a:spcBef>
                <a:spcPts val="0"/>
              </a:spcBef>
              <a:buNone/>
            </a:pPr>
            <a:endParaRPr lang="en-US" sz="2400" dirty="0"/>
          </a:p>
          <a:p>
            <a:pPr>
              <a:spcBef>
                <a:spcPts val="0"/>
              </a:spcBef>
              <a:buNone/>
            </a:pPr>
            <a:endParaRPr lang="en-US" sz="2400" dirty="0" smtClean="0"/>
          </a:p>
          <a:p>
            <a:pPr>
              <a:spcBef>
                <a:spcPts val="0"/>
              </a:spcBef>
              <a:buNone/>
            </a:pPr>
            <a:endParaRPr lang="en-US" sz="2400" dirty="0"/>
          </a:p>
          <a:p>
            <a:pPr>
              <a:spcBef>
                <a:spcPts val="0"/>
              </a:spcBef>
              <a:buNone/>
            </a:pPr>
            <a:endParaRPr sz="240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spcBef>
                <a:spcPts val="0"/>
              </a:spcBef>
              <a:buNone/>
            </a:pPr>
            <a:r>
              <a:rPr lang="en-US" sz="4400">
                <a:solidFill>
                  <a:schemeClr val="dk1"/>
                </a:solidFill>
                <a:latin typeface="Calibri"/>
                <a:ea typeface="Calibri"/>
                <a:cs typeface="Calibri"/>
                <a:sym typeface="Calibri"/>
              </a:rPr>
              <a:t>Schematron(s)</a:t>
            </a:r>
          </a:p>
        </p:txBody>
      </p:sp>
      <p:sp>
        <p:nvSpPr>
          <p:cNvPr id="266" name="Shape 266"/>
          <p:cNvSpPr txBox="1">
            <a:spLocks noGrp="1"/>
          </p:cNvSpPr>
          <p:nvPr>
            <p:ph type="body" idx="1"/>
          </p:nvPr>
        </p:nvSpPr>
        <p:spPr>
          <a:xfrm>
            <a:off x="241300" y="1417637"/>
            <a:ext cx="8686800" cy="4708663"/>
          </a:xfrm>
          <a:prstGeom prst="rect">
            <a:avLst/>
          </a:prstGeom>
        </p:spPr>
        <p:txBody>
          <a:bodyPr lIns="91425" tIns="91425" rIns="91425" bIns="91425" anchor="t" anchorCtr="0">
            <a:noAutofit/>
          </a:bodyPr>
          <a:lstStyle/>
          <a:p>
            <a:pPr>
              <a:spcBef>
                <a:spcPts val="0"/>
              </a:spcBef>
              <a:buNone/>
            </a:pPr>
            <a:r>
              <a:rPr lang="en-US" sz="2400" dirty="0" smtClean="0"/>
              <a:t>The </a:t>
            </a:r>
            <a:r>
              <a:rPr lang="en-US" sz="2400" dirty="0" err="1" smtClean="0"/>
              <a:t>Schematrons</a:t>
            </a:r>
            <a:r>
              <a:rPr lang="en-US" sz="2400" dirty="0" smtClean="0"/>
              <a:t> are available in the </a:t>
            </a:r>
            <a:r>
              <a:rPr lang="en-US" sz="2400" dirty="0" err="1" smtClean="0"/>
              <a:t>GitHub</a:t>
            </a:r>
            <a:r>
              <a:rPr lang="en-US" sz="2400" dirty="0"/>
              <a:t> repository: </a:t>
            </a:r>
            <a:r>
              <a:rPr lang="en-US" sz="2400" dirty="0">
                <a:hlinkClick r:id="rId3"/>
              </a:rPr>
              <a:t>https://github.com/JATS4R/jats4r.github.io/tree/master/</a:t>
            </a:r>
            <a:r>
              <a:rPr lang="en-US" sz="2400" dirty="0" smtClean="0">
                <a:hlinkClick r:id="rId3"/>
              </a:rPr>
              <a:t>schema</a:t>
            </a:r>
            <a:endParaRPr lang="en-US" sz="2400" dirty="0" smtClean="0"/>
          </a:p>
          <a:p>
            <a:pPr>
              <a:spcBef>
                <a:spcPts val="0"/>
              </a:spcBef>
              <a:buNone/>
            </a:pPr>
            <a:endParaRPr lang="en-US" sz="2400" dirty="0"/>
          </a:p>
          <a:p>
            <a:pPr>
              <a:spcBef>
                <a:spcPts val="0"/>
              </a:spcBef>
              <a:buNone/>
            </a:pPr>
            <a:r>
              <a:rPr lang="en-US" sz="2400" dirty="0" smtClean="0"/>
              <a:t>The tests are written in </a:t>
            </a:r>
            <a:r>
              <a:rPr lang="en-US" sz="2400" dirty="0" err="1" smtClean="0"/>
              <a:t>Schematron</a:t>
            </a:r>
            <a:r>
              <a:rPr lang="en-US" sz="2400" dirty="0" smtClean="0"/>
              <a:t> modules by Topic (currently “permissions” and “math”) and reporting level (“errors”, “warnings”, and “info”).</a:t>
            </a:r>
          </a:p>
          <a:p>
            <a:pPr>
              <a:spcBef>
                <a:spcPts val="0"/>
              </a:spcBef>
              <a:buNone/>
            </a:pPr>
            <a:endParaRPr lang="en-US" sz="2400" dirty="0"/>
          </a:p>
          <a:p>
            <a:pPr>
              <a:spcBef>
                <a:spcPts val="0"/>
              </a:spcBef>
              <a:buNone/>
            </a:pPr>
            <a:r>
              <a:rPr lang="en-US" sz="2400" dirty="0" smtClean="0"/>
              <a:t>A reporting level of “errors” will return only errors. </a:t>
            </a:r>
            <a:endParaRPr lang="en-US" sz="2400" dirty="0"/>
          </a:p>
          <a:p>
            <a:pPr>
              <a:spcBef>
                <a:spcPts val="0"/>
              </a:spcBef>
              <a:buNone/>
            </a:pPr>
            <a:r>
              <a:rPr lang="en-US" sz="2400" dirty="0" smtClean="0"/>
              <a:t>A reporting level of “warnings” will return errors and warnings.</a:t>
            </a:r>
          </a:p>
          <a:p>
            <a:pPr>
              <a:spcBef>
                <a:spcPts val="0"/>
              </a:spcBef>
              <a:buNone/>
            </a:pPr>
            <a:r>
              <a:rPr lang="en-US" sz="2400" dirty="0" smtClean="0"/>
              <a:t>And a reporting level of “info” will return errors, warnings, and tagging information. </a:t>
            </a:r>
            <a:endParaRPr sz="240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381000"/>
            <a:ext cx="8229600" cy="6134100"/>
          </a:xfrm>
        </p:spPr>
        <p:txBody>
          <a:bodyPr/>
          <a:lstStyle/>
          <a:p>
            <a:pPr marL="203200" indent="0">
              <a:buNone/>
            </a:pPr>
            <a:r>
              <a:rPr lang="en-US" sz="2400" dirty="0" smtClean="0"/>
              <a:t>For the current version we have the following </a:t>
            </a:r>
            <a:r>
              <a:rPr lang="en-US" sz="2400" dirty="0" err="1" smtClean="0"/>
              <a:t>Schematron</a:t>
            </a:r>
            <a:r>
              <a:rPr lang="en-US" sz="2400" dirty="0" smtClean="0"/>
              <a:t> modules:</a:t>
            </a:r>
          </a:p>
          <a:p>
            <a:pPr marL="420624" lvl="1" indent="0">
              <a:spcBef>
                <a:spcPts val="0"/>
              </a:spcBef>
              <a:buNone/>
            </a:pPr>
            <a:r>
              <a:rPr lang="en-US" sz="2000" dirty="0" smtClean="0">
                <a:latin typeface="Courier"/>
                <a:cs typeface="Courier"/>
              </a:rPr>
              <a:t>math</a:t>
            </a:r>
            <a:r>
              <a:rPr lang="en-US" sz="2000" dirty="0">
                <a:latin typeface="Courier"/>
                <a:cs typeface="Courier"/>
              </a:rPr>
              <a:t>-</a:t>
            </a:r>
            <a:r>
              <a:rPr lang="en-US" sz="2000" dirty="0" err="1">
                <a:latin typeface="Courier"/>
                <a:cs typeface="Courier"/>
              </a:rPr>
              <a:t>errors.sch</a:t>
            </a:r>
            <a:endParaRPr lang="en-US" sz="2000" dirty="0">
              <a:latin typeface="Courier"/>
              <a:cs typeface="Courier"/>
            </a:endParaRPr>
          </a:p>
          <a:p>
            <a:pPr marL="420624" lvl="1" indent="0">
              <a:spcBef>
                <a:spcPts val="0"/>
              </a:spcBef>
              <a:buNone/>
            </a:pPr>
            <a:r>
              <a:rPr lang="en-US" sz="2000" dirty="0">
                <a:latin typeface="Courier"/>
                <a:cs typeface="Courier"/>
              </a:rPr>
              <a:t>math-</a:t>
            </a:r>
            <a:r>
              <a:rPr lang="en-US" sz="2000" dirty="0" err="1">
                <a:latin typeface="Courier"/>
                <a:cs typeface="Courier"/>
              </a:rPr>
              <a:t>info.sch</a:t>
            </a:r>
            <a:endParaRPr lang="en-US" sz="2000" dirty="0">
              <a:latin typeface="Courier"/>
              <a:cs typeface="Courier"/>
            </a:endParaRPr>
          </a:p>
          <a:p>
            <a:pPr marL="420624" lvl="1" indent="0">
              <a:spcBef>
                <a:spcPts val="0"/>
              </a:spcBef>
              <a:buNone/>
            </a:pPr>
            <a:r>
              <a:rPr lang="en-US" sz="2000" dirty="0">
                <a:latin typeface="Courier"/>
                <a:cs typeface="Courier"/>
              </a:rPr>
              <a:t>math-</a:t>
            </a:r>
            <a:r>
              <a:rPr lang="en-US" sz="2000" dirty="0" err="1">
                <a:latin typeface="Courier"/>
                <a:cs typeface="Courier"/>
              </a:rPr>
              <a:t>warnings.sch</a:t>
            </a:r>
            <a:endParaRPr lang="en-US" sz="2000" dirty="0">
              <a:latin typeface="Courier"/>
              <a:cs typeface="Courier"/>
            </a:endParaRPr>
          </a:p>
          <a:p>
            <a:pPr marL="420624" lvl="1" indent="0">
              <a:spcBef>
                <a:spcPts val="0"/>
              </a:spcBef>
              <a:buNone/>
            </a:pPr>
            <a:r>
              <a:rPr lang="en-US" sz="2000" dirty="0">
                <a:latin typeface="Courier"/>
                <a:cs typeface="Courier"/>
              </a:rPr>
              <a:t>permissions-</a:t>
            </a:r>
            <a:r>
              <a:rPr lang="en-US" sz="2000" dirty="0" err="1">
                <a:latin typeface="Courier"/>
                <a:cs typeface="Courier"/>
              </a:rPr>
              <a:t>errors.sch</a:t>
            </a:r>
            <a:endParaRPr lang="en-US" sz="2000" dirty="0">
              <a:latin typeface="Courier"/>
              <a:cs typeface="Courier"/>
            </a:endParaRPr>
          </a:p>
          <a:p>
            <a:pPr marL="420624" lvl="1" indent="0">
              <a:spcBef>
                <a:spcPts val="0"/>
              </a:spcBef>
              <a:buNone/>
            </a:pPr>
            <a:r>
              <a:rPr lang="en-US" sz="2000" dirty="0">
                <a:latin typeface="Courier"/>
                <a:cs typeface="Courier"/>
              </a:rPr>
              <a:t>permissions-</a:t>
            </a:r>
            <a:r>
              <a:rPr lang="en-US" sz="2000" dirty="0" err="1">
                <a:latin typeface="Courier"/>
                <a:cs typeface="Courier"/>
              </a:rPr>
              <a:t>info.sch</a:t>
            </a:r>
            <a:endParaRPr lang="en-US" sz="2000" dirty="0">
              <a:latin typeface="Courier"/>
              <a:cs typeface="Courier"/>
            </a:endParaRPr>
          </a:p>
          <a:p>
            <a:pPr marL="420624" lvl="1" indent="0">
              <a:spcBef>
                <a:spcPts val="0"/>
              </a:spcBef>
              <a:buNone/>
            </a:pPr>
            <a:r>
              <a:rPr lang="en-US" sz="2000" dirty="0">
                <a:latin typeface="Courier"/>
                <a:cs typeface="Courier"/>
              </a:rPr>
              <a:t>permissions-</a:t>
            </a:r>
            <a:r>
              <a:rPr lang="en-US" sz="2000" dirty="0" err="1" smtClean="0">
                <a:latin typeface="Courier"/>
                <a:cs typeface="Courier"/>
              </a:rPr>
              <a:t>warnings.sch</a:t>
            </a:r>
            <a:endParaRPr lang="en-US" sz="2000" dirty="0" smtClean="0">
              <a:latin typeface="Courier"/>
              <a:cs typeface="Courier"/>
            </a:endParaRPr>
          </a:p>
          <a:p>
            <a:pPr marL="420624" lvl="1" indent="0">
              <a:spcBef>
                <a:spcPts val="0"/>
              </a:spcBef>
              <a:buNone/>
            </a:pPr>
            <a:endParaRPr lang="en-US" sz="2000" dirty="0" smtClean="0">
              <a:latin typeface="Courier"/>
              <a:cs typeface="Courier"/>
            </a:endParaRPr>
          </a:p>
          <a:p>
            <a:pPr marL="20574" indent="0">
              <a:spcBef>
                <a:spcPts val="0"/>
              </a:spcBef>
              <a:buNone/>
            </a:pPr>
            <a:r>
              <a:rPr lang="en-US" sz="2400" dirty="0" smtClean="0">
                <a:latin typeface="+mj-lt"/>
                <a:cs typeface="Courier"/>
              </a:rPr>
              <a:t>That are used by different </a:t>
            </a:r>
            <a:r>
              <a:rPr lang="en-US" sz="2400" dirty="0" err="1" smtClean="0">
                <a:latin typeface="+mj-lt"/>
                <a:cs typeface="Courier"/>
              </a:rPr>
              <a:t>Schematron</a:t>
            </a:r>
            <a:r>
              <a:rPr lang="en-US" sz="2400" dirty="0" smtClean="0">
                <a:latin typeface="+mj-lt"/>
                <a:cs typeface="Courier"/>
              </a:rPr>
              <a:t> files with phase:</a:t>
            </a:r>
          </a:p>
          <a:p>
            <a:pPr marL="20574" indent="0">
              <a:spcBef>
                <a:spcPts val="0"/>
              </a:spcBef>
              <a:buNone/>
            </a:pPr>
            <a:endParaRPr lang="en-US" sz="2400" dirty="0">
              <a:latin typeface="+mj-lt"/>
              <a:cs typeface="Courier"/>
            </a:endParaRPr>
          </a:p>
          <a:p>
            <a:pPr marL="20574" indent="0">
              <a:spcBef>
                <a:spcPts val="0"/>
              </a:spcBef>
              <a:buNone/>
            </a:pPr>
            <a:r>
              <a:rPr lang="en-US" sz="2000" dirty="0">
                <a:latin typeface="Courier"/>
                <a:cs typeface="Courier"/>
              </a:rPr>
              <a:t>jats4r-level.sch </a:t>
            </a:r>
            <a:r>
              <a:rPr lang="en-US" sz="2400" dirty="0">
                <a:latin typeface="+mj-lt"/>
              </a:rPr>
              <a:t>- groups tests by </a:t>
            </a:r>
            <a:r>
              <a:rPr lang="en-US" sz="2400" dirty="0" smtClean="0">
                <a:latin typeface="+mj-lt"/>
              </a:rPr>
              <a:t>reporting level for all topics. </a:t>
            </a:r>
            <a:r>
              <a:rPr lang="en-US" sz="2400" dirty="0">
                <a:latin typeface="+mj-lt"/>
              </a:rPr>
              <a:t>Using this with phase=info (or phase=#ALL) will </a:t>
            </a:r>
            <a:r>
              <a:rPr lang="en-US" sz="2400" dirty="0" smtClean="0">
                <a:latin typeface="+mj-lt"/>
              </a:rPr>
              <a:t>report at all levels. </a:t>
            </a:r>
          </a:p>
          <a:p>
            <a:pPr marL="20574" indent="0">
              <a:spcBef>
                <a:spcPts val="0"/>
              </a:spcBef>
              <a:buNone/>
            </a:pPr>
            <a:r>
              <a:rPr lang="en-US" sz="2000" dirty="0">
                <a:latin typeface="Courier"/>
                <a:cs typeface="Courier"/>
              </a:rPr>
              <a:t>jats4r-topic.sch </a:t>
            </a:r>
            <a:r>
              <a:rPr lang="en-US" sz="2400" dirty="0"/>
              <a:t>- groups tests by topic. So, for example, when you run this with the phase=math, you will run just the math tests. </a:t>
            </a:r>
            <a:endParaRPr lang="en-US" sz="2400" dirty="0">
              <a:latin typeface="+mj-lt"/>
              <a:cs typeface="Courier"/>
            </a:endParaRPr>
          </a:p>
        </p:txBody>
      </p:sp>
    </p:spTree>
    <p:extLst>
      <p:ext uri="{BB962C8B-B14F-4D97-AF65-F5344CB8AC3E}">
        <p14:creationId xmlns:p14="http://schemas.microsoft.com/office/powerpoint/2010/main" val="13115385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368300"/>
            <a:ext cx="8229600" cy="5757863"/>
          </a:xfrm>
        </p:spPr>
        <p:txBody>
          <a:bodyPr/>
          <a:lstStyle/>
          <a:p>
            <a:pPr marL="203200" indent="0">
              <a:buNone/>
            </a:pPr>
            <a:r>
              <a:rPr lang="en-US" sz="2000" dirty="0">
                <a:latin typeface="Courier"/>
                <a:cs typeface="Courier"/>
              </a:rPr>
              <a:t>jats4r.sch</a:t>
            </a:r>
            <a:r>
              <a:rPr lang="en-US" sz="2400" dirty="0"/>
              <a:t> - all topics, error level </a:t>
            </a:r>
            <a:r>
              <a:rPr lang="en-US" sz="2400" dirty="0" smtClean="0"/>
              <a:t>only.</a:t>
            </a:r>
          </a:p>
          <a:p>
            <a:pPr marL="203200" indent="0">
              <a:buNone/>
            </a:pPr>
            <a:endParaRPr lang="en-US" sz="2400" dirty="0"/>
          </a:p>
          <a:p>
            <a:pPr marL="203200" indent="0">
              <a:buNone/>
            </a:pPr>
            <a:r>
              <a:rPr lang="en-US" sz="2400" dirty="0" smtClean="0"/>
              <a:t>This is the </a:t>
            </a:r>
            <a:r>
              <a:rPr lang="en-US" sz="2400" dirty="0" err="1" smtClean="0"/>
              <a:t>Schematron</a:t>
            </a:r>
            <a:r>
              <a:rPr lang="en-US" sz="2400" dirty="0" smtClean="0"/>
              <a:t> to use for Validation.</a:t>
            </a:r>
          </a:p>
          <a:p>
            <a:pPr marL="203200" indent="0">
              <a:spcBef>
                <a:spcPts val="0"/>
              </a:spcBef>
              <a:buNone/>
            </a:pPr>
            <a:endParaRPr lang="en-US" sz="2400" dirty="0" smtClean="0"/>
          </a:p>
          <a:p>
            <a:pPr marL="203200" indent="0">
              <a:spcBef>
                <a:spcPts val="0"/>
              </a:spcBef>
              <a:buNone/>
            </a:pPr>
            <a:r>
              <a:rPr lang="en-US" sz="1600" dirty="0" smtClean="0">
                <a:latin typeface="Courier"/>
                <a:cs typeface="Courier"/>
              </a:rPr>
              <a:t>&lt;</a:t>
            </a:r>
            <a:r>
              <a:rPr lang="en-US" sz="1600" dirty="0">
                <a:latin typeface="Courier"/>
                <a:cs typeface="Courier"/>
              </a:rPr>
              <a:t>?xml version="1.0" encoding="UTF-8"?</a:t>
            </a:r>
            <a:r>
              <a:rPr lang="en-US" sz="1600" dirty="0" smtClean="0">
                <a:latin typeface="Courier"/>
                <a:cs typeface="Courier"/>
              </a:rPr>
              <a:t>&gt;</a:t>
            </a:r>
          </a:p>
          <a:p>
            <a:pPr marL="203200" indent="0">
              <a:spcBef>
                <a:spcPts val="0"/>
              </a:spcBef>
              <a:buNone/>
            </a:pPr>
            <a:r>
              <a:rPr lang="en-US" sz="1600" dirty="0" smtClean="0">
                <a:latin typeface="Courier"/>
                <a:cs typeface="Courier"/>
              </a:rPr>
              <a:t>&lt;</a:t>
            </a:r>
            <a:r>
              <a:rPr lang="en-US" sz="1600" dirty="0">
                <a:latin typeface="Courier"/>
                <a:cs typeface="Courier"/>
              </a:rPr>
              <a:t>schema </a:t>
            </a:r>
            <a:r>
              <a:rPr lang="en-US" sz="1600" dirty="0" err="1">
                <a:latin typeface="Courier"/>
                <a:cs typeface="Courier"/>
              </a:rPr>
              <a:t>xmlns</a:t>
            </a:r>
            <a:r>
              <a:rPr lang="en-US" sz="1600" dirty="0">
                <a:latin typeface="Courier"/>
                <a:cs typeface="Courier"/>
              </a:rPr>
              <a:t>="http://</a:t>
            </a:r>
            <a:r>
              <a:rPr lang="en-US" sz="1600" dirty="0" err="1">
                <a:latin typeface="Courier"/>
                <a:cs typeface="Courier"/>
              </a:rPr>
              <a:t>purl.oclc.org</a:t>
            </a:r>
            <a:r>
              <a:rPr lang="en-US" sz="1600" dirty="0">
                <a:latin typeface="Courier"/>
                <a:cs typeface="Courier"/>
              </a:rPr>
              <a:t>/</a:t>
            </a:r>
            <a:r>
              <a:rPr lang="en-US" sz="1600" dirty="0" err="1">
                <a:latin typeface="Courier"/>
                <a:cs typeface="Courier"/>
              </a:rPr>
              <a:t>dsdl</a:t>
            </a:r>
            <a:r>
              <a:rPr lang="en-US" sz="1600" dirty="0">
                <a:latin typeface="Courier"/>
                <a:cs typeface="Courier"/>
              </a:rPr>
              <a:t>/</a:t>
            </a:r>
            <a:r>
              <a:rPr lang="en-US" sz="1600" dirty="0" err="1">
                <a:latin typeface="Courier"/>
                <a:cs typeface="Courier"/>
              </a:rPr>
              <a:t>schematron</a:t>
            </a:r>
            <a:r>
              <a:rPr lang="en-US" sz="1600" dirty="0">
                <a:latin typeface="Courier"/>
                <a:cs typeface="Courier"/>
              </a:rPr>
              <a:t>" </a:t>
            </a:r>
            <a:r>
              <a:rPr lang="en-US" sz="1600" dirty="0" err="1">
                <a:latin typeface="Courier"/>
                <a:cs typeface="Courier"/>
              </a:rPr>
              <a:t>queryBinding</a:t>
            </a:r>
            <a:r>
              <a:rPr lang="en-US" sz="1600" dirty="0">
                <a:latin typeface="Courier"/>
                <a:cs typeface="Courier"/>
              </a:rPr>
              <a:t>="xslt2"</a:t>
            </a:r>
            <a:r>
              <a:rPr lang="en-US" sz="1600" dirty="0" smtClean="0">
                <a:latin typeface="Courier"/>
                <a:cs typeface="Courier"/>
              </a:rPr>
              <a:t>&gt;</a:t>
            </a:r>
          </a:p>
          <a:p>
            <a:pPr marL="203200" indent="0">
              <a:spcBef>
                <a:spcPts val="0"/>
              </a:spcBef>
              <a:buNone/>
            </a:pPr>
            <a:r>
              <a:rPr lang="en-US" sz="1600" dirty="0" smtClean="0">
                <a:latin typeface="Courier"/>
                <a:cs typeface="Courier"/>
              </a:rPr>
              <a:t> </a:t>
            </a:r>
            <a:r>
              <a:rPr lang="en-US" sz="1600" dirty="0">
                <a:latin typeface="Courier"/>
                <a:cs typeface="Courier"/>
              </a:rPr>
              <a:t>&lt;ns prefix="mml" </a:t>
            </a:r>
            <a:r>
              <a:rPr lang="en-US" sz="1600" dirty="0" err="1">
                <a:latin typeface="Courier"/>
                <a:cs typeface="Courier"/>
              </a:rPr>
              <a:t>uri</a:t>
            </a:r>
            <a:r>
              <a:rPr lang="en-US" sz="1600" dirty="0">
                <a:latin typeface="Courier"/>
                <a:cs typeface="Courier"/>
              </a:rPr>
              <a:t>="http://www.w3.org/1998/Math/</a:t>
            </a:r>
            <a:r>
              <a:rPr lang="en-US" sz="1600" dirty="0" err="1">
                <a:latin typeface="Courier"/>
                <a:cs typeface="Courier"/>
              </a:rPr>
              <a:t>MathML</a:t>
            </a:r>
            <a:r>
              <a:rPr lang="en-US" sz="1600" dirty="0">
                <a:latin typeface="Courier"/>
                <a:cs typeface="Courier"/>
              </a:rPr>
              <a:t>"/&gt; </a:t>
            </a:r>
            <a:endParaRPr lang="en-US" sz="1600" dirty="0" smtClean="0">
              <a:latin typeface="Courier"/>
              <a:cs typeface="Courier"/>
            </a:endParaRPr>
          </a:p>
          <a:p>
            <a:pPr marL="203200" indent="0">
              <a:spcBef>
                <a:spcPts val="0"/>
              </a:spcBef>
              <a:buNone/>
            </a:pPr>
            <a:r>
              <a:rPr lang="en-US" sz="1600" dirty="0">
                <a:latin typeface="Courier"/>
                <a:cs typeface="Courier"/>
              </a:rPr>
              <a:t> </a:t>
            </a:r>
            <a:r>
              <a:rPr lang="en-US" sz="1600" dirty="0" smtClean="0">
                <a:latin typeface="Courier"/>
                <a:cs typeface="Courier"/>
              </a:rPr>
              <a:t>&lt;</a:t>
            </a:r>
            <a:r>
              <a:rPr lang="en-US" sz="1600" dirty="0">
                <a:latin typeface="Courier"/>
                <a:cs typeface="Courier"/>
              </a:rPr>
              <a:t>ns prefix="</a:t>
            </a:r>
            <a:r>
              <a:rPr lang="en-US" sz="1600" dirty="0" err="1">
                <a:latin typeface="Courier"/>
                <a:cs typeface="Courier"/>
              </a:rPr>
              <a:t>xsi</a:t>
            </a:r>
            <a:r>
              <a:rPr lang="en-US" sz="1600" dirty="0">
                <a:latin typeface="Courier"/>
                <a:cs typeface="Courier"/>
              </a:rPr>
              <a:t>" </a:t>
            </a:r>
            <a:r>
              <a:rPr lang="en-US" sz="1600" dirty="0" err="1">
                <a:latin typeface="Courier"/>
                <a:cs typeface="Courier"/>
              </a:rPr>
              <a:t>uri</a:t>
            </a:r>
            <a:r>
              <a:rPr lang="en-US" sz="1600" dirty="0">
                <a:latin typeface="Courier"/>
                <a:cs typeface="Courier"/>
              </a:rPr>
              <a:t>="http://www.w3.org/2001/</a:t>
            </a:r>
            <a:r>
              <a:rPr lang="en-US" sz="1600" dirty="0" err="1">
                <a:latin typeface="Courier"/>
                <a:cs typeface="Courier"/>
              </a:rPr>
              <a:t>XMLSchema</a:t>
            </a:r>
            <a:r>
              <a:rPr lang="en-US" sz="1600" dirty="0">
                <a:latin typeface="Courier"/>
                <a:cs typeface="Courier"/>
              </a:rPr>
              <a:t>-instance"/&gt; </a:t>
            </a:r>
            <a:endParaRPr lang="en-US" sz="1600" dirty="0" smtClean="0">
              <a:latin typeface="Courier"/>
              <a:cs typeface="Courier"/>
            </a:endParaRPr>
          </a:p>
          <a:p>
            <a:pPr marL="203200" indent="0">
              <a:spcBef>
                <a:spcPts val="0"/>
              </a:spcBef>
              <a:buNone/>
            </a:pPr>
            <a:r>
              <a:rPr lang="en-US" sz="1600" dirty="0" smtClean="0">
                <a:latin typeface="Courier"/>
                <a:cs typeface="Courier"/>
              </a:rPr>
              <a:t>&lt;</a:t>
            </a:r>
            <a:r>
              <a:rPr lang="en-US" sz="1600" dirty="0">
                <a:latin typeface="Courier"/>
                <a:cs typeface="Courier"/>
              </a:rPr>
              <a:t>ns prefix="</a:t>
            </a:r>
            <a:r>
              <a:rPr lang="en-US" sz="1600" dirty="0" err="1">
                <a:latin typeface="Courier"/>
                <a:cs typeface="Courier"/>
              </a:rPr>
              <a:t>xlink</a:t>
            </a:r>
            <a:r>
              <a:rPr lang="en-US" sz="1600" dirty="0">
                <a:latin typeface="Courier"/>
                <a:cs typeface="Courier"/>
              </a:rPr>
              <a:t>" </a:t>
            </a:r>
            <a:r>
              <a:rPr lang="en-US" sz="1600" dirty="0" err="1">
                <a:latin typeface="Courier"/>
                <a:cs typeface="Courier"/>
              </a:rPr>
              <a:t>uri</a:t>
            </a:r>
            <a:r>
              <a:rPr lang="en-US" sz="1600" dirty="0">
                <a:latin typeface="Courier"/>
                <a:cs typeface="Courier"/>
              </a:rPr>
              <a:t>="http://www.w3.org/1999/</a:t>
            </a:r>
            <a:r>
              <a:rPr lang="en-US" sz="1600" dirty="0" err="1">
                <a:latin typeface="Courier"/>
                <a:cs typeface="Courier"/>
              </a:rPr>
              <a:t>xlink</a:t>
            </a:r>
            <a:r>
              <a:rPr lang="en-US" sz="1600" dirty="0">
                <a:latin typeface="Courier"/>
                <a:cs typeface="Courier"/>
              </a:rPr>
              <a:t>"/&gt; </a:t>
            </a:r>
            <a:endParaRPr lang="en-US" sz="1600" dirty="0" smtClean="0">
              <a:latin typeface="Courier"/>
              <a:cs typeface="Courier"/>
            </a:endParaRPr>
          </a:p>
          <a:p>
            <a:pPr marL="203200" indent="0">
              <a:spcBef>
                <a:spcPts val="0"/>
              </a:spcBef>
              <a:buNone/>
            </a:pPr>
            <a:endParaRPr lang="en-US" sz="1600" dirty="0">
              <a:latin typeface="Courier"/>
              <a:cs typeface="Courier"/>
            </a:endParaRPr>
          </a:p>
          <a:p>
            <a:pPr marL="203200" indent="0">
              <a:spcBef>
                <a:spcPts val="0"/>
              </a:spcBef>
              <a:buNone/>
            </a:pPr>
            <a:r>
              <a:rPr lang="en-US" sz="1600" dirty="0" smtClean="0">
                <a:latin typeface="Courier"/>
                <a:cs typeface="Courier"/>
              </a:rPr>
              <a:t>&lt;</a:t>
            </a:r>
            <a:r>
              <a:rPr lang="en-US" sz="1600" dirty="0">
                <a:latin typeface="Courier"/>
                <a:cs typeface="Courier"/>
              </a:rPr>
              <a:t>include </a:t>
            </a:r>
            <a:r>
              <a:rPr lang="en-US" sz="1600" dirty="0" err="1">
                <a:latin typeface="Courier"/>
                <a:cs typeface="Courier"/>
              </a:rPr>
              <a:t>href</a:t>
            </a:r>
            <a:r>
              <a:rPr lang="en-US" sz="1600" dirty="0">
                <a:latin typeface="Courier"/>
                <a:cs typeface="Courier"/>
              </a:rPr>
              <a:t>="permissions-</a:t>
            </a:r>
            <a:r>
              <a:rPr lang="en-US" sz="1600" dirty="0" err="1">
                <a:latin typeface="Courier"/>
                <a:cs typeface="Courier"/>
              </a:rPr>
              <a:t>errors.sch</a:t>
            </a:r>
            <a:r>
              <a:rPr lang="en-US" sz="1600" dirty="0">
                <a:latin typeface="Courier"/>
                <a:cs typeface="Courier"/>
              </a:rPr>
              <a:t>"/&gt; </a:t>
            </a:r>
            <a:endParaRPr lang="en-US" sz="1600" dirty="0" smtClean="0">
              <a:latin typeface="Courier"/>
              <a:cs typeface="Courier"/>
            </a:endParaRPr>
          </a:p>
          <a:p>
            <a:pPr marL="203200" indent="0">
              <a:spcBef>
                <a:spcPts val="0"/>
              </a:spcBef>
              <a:buNone/>
            </a:pPr>
            <a:r>
              <a:rPr lang="en-US" sz="1600" dirty="0" smtClean="0">
                <a:latin typeface="Courier"/>
                <a:cs typeface="Courier"/>
              </a:rPr>
              <a:t>&lt;</a:t>
            </a:r>
            <a:r>
              <a:rPr lang="en-US" sz="1600" dirty="0">
                <a:latin typeface="Courier"/>
                <a:cs typeface="Courier"/>
              </a:rPr>
              <a:t>include </a:t>
            </a:r>
            <a:r>
              <a:rPr lang="en-US" sz="1600" dirty="0" err="1">
                <a:latin typeface="Courier"/>
                <a:cs typeface="Courier"/>
              </a:rPr>
              <a:t>href</a:t>
            </a:r>
            <a:r>
              <a:rPr lang="en-US" sz="1600" dirty="0">
                <a:latin typeface="Courier"/>
                <a:cs typeface="Courier"/>
              </a:rPr>
              <a:t>="math-</a:t>
            </a:r>
            <a:r>
              <a:rPr lang="en-US" sz="1600" dirty="0" err="1">
                <a:latin typeface="Courier"/>
                <a:cs typeface="Courier"/>
              </a:rPr>
              <a:t>errors.sch</a:t>
            </a:r>
            <a:r>
              <a:rPr lang="en-US" sz="1600" dirty="0">
                <a:latin typeface="Courier"/>
                <a:cs typeface="Courier"/>
              </a:rPr>
              <a:t>"/&gt; </a:t>
            </a:r>
            <a:endParaRPr lang="en-US" sz="1600" dirty="0" smtClean="0">
              <a:latin typeface="Courier"/>
              <a:cs typeface="Courier"/>
            </a:endParaRPr>
          </a:p>
          <a:p>
            <a:pPr marL="203200" indent="0">
              <a:spcBef>
                <a:spcPts val="0"/>
              </a:spcBef>
              <a:buNone/>
            </a:pPr>
            <a:endParaRPr lang="en-US" sz="1600" dirty="0">
              <a:latin typeface="Courier"/>
              <a:cs typeface="Courier"/>
            </a:endParaRPr>
          </a:p>
          <a:p>
            <a:pPr marL="203200" indent="0">
              <a:spcBef>
                <a:spcPts val="0"/>
              </a:spcBef>
              <a:buNone/>
            </a:pPr>
            <a:r>
              <a:rPr lang="en-US" sz="1600" dirty="0" smtClean="0">
                <a:latin typeface="Courier"/>
                <a:cs typeface="Courier"/>
              </a:rPr>
              <a:t>&lt;</a:t>
            </a:r>
            <a:r>
              <a:rPr lang="en-US" sz="1600" dirty="0">
                <a:latin typeface="Courier"/>
                <a:cs typeface="Courier"/>
              </a:rPr>
              <a:t>/schema&gt;</a:t>
            </a:r>
          </a:p>
        </p:txBody>
      </p:sp>
    </p:spTree>
    <p:extLst>
      <p:ext uri="{BB962C8B-B14F-4D97-AF65-F5344CB8AC3E}">
        <p14:creationId xmlns:p14="http://schemas.microsoft.com/office/powerpoint/2010/main" val="26925431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368300"/>
            <a:ext cx="8229600" cy="5757863"/>
          </a:xfrm>
        </p:spPr>
        <p:txBody>
          <a:bodyPr/>
          <a:lstStyle/>
          <a:p>
            <a:pPr marL="203200" indent="0">
              <a:buNone/>
            </a:pPr>
            <a:r>
              <a:rPr lang="en-US" sz="2000" dirty="0">
                <a:latin typeface="Courier"/>
                <a:cs typeface="Courier"/>
              </a:rPr>
              <a:t>jats4r.sch</a:t>
            </a:r>
            <a:r>
              <a:rPr lang="en-US" sz="2400" dirty="0"/>
              <a:t> - all topics, error level </a:t>
            </a:r>
            <a:r>
              <a:rPr lang="en-US" sz="2400" dirty="0" smtClean="0"/>
              <a:t>only.</a:t>
            </a:r>
          </a:p>
          <a:p>
            <a:pPr marL="203200" indent="0">
              <a:buNone/>
            </a:pPr>
            <a:endParaRPr lang="en-US" sz="2400" dirty="0"/>
          </a:p>
          <a:p>
            <a:pPr marL="203200" indent="0">
              <a:buNone/>
            </a:pPr>
            <a:r>
              <a:rPr lang="en-US" sz="2400" dirty="0" smtClean="0"/>
              <a:t>This is the </a:t>
            </a:r>
            <a:r>
              <a:rPr lang="en-US" sz="2400" dirty="0" err="1" smtClean="0"/>
              <a:t>Schematron</a:t>
            </a:r>
            <a:r>
              <a:rPr lang="en-US" sz="2400" dirty="0" smtClean="0"/>
              <a:t> to use for Validation.</a:t>
            </a:r>
          </a:p>
          <a:p>
            <a:pPr marL="203200" indent="0">
              <a:spcBef>
                <a:spcPts val="0"/>
              </a:spcBef>
              <a:buNone/>
            </a:pPr>
            <a:endParaRPr lang="en-US" sz="2400" dirty="0" smtClean="0"/>
          </a:p>
          <a:p>
            <a:pPr marL="203200" indent="0">
              <a:spcBef>
                <a:spcPts val="0"/>
              </a:spcBef>
              <a:buNone/>
            </a:pPr>
            <a:r>
              <a:rPr lang="en-US" sz="1600" dirty="0" smtClean="0">
                <a:latin typeface="Courier"/>
                <a:cs typeface="Courier"/>
              </a:rPr>
              <a:t>&lt;</a:t>
            </a:r>
            <a:r>
              <a:rPr lang="en-US" sz="1600" dirty="0">
                <a:latin typeface="Courier"/>
                <a:cs typeface="Courier"/>
              </a:rPr>
              <a:t>?xml version="1.0" encoding="UTF-8"?</a:t>
            </a:r>
            <a:r>
              <a:rPr lang="en-US" sz="1600" dirty="0" smtClean="0">
                <a:latin typeface="Courier"/>
                <a:cs typeface="Courier"/>
              </a:rPr>
              <a:t>&gt;</a:t>
            </a:r>
          </a:p>
          <a:p>
            <a:pPr marL="203200" indent="0">
              <a:spcBef>
                <a:spcPts val="0"/>
              </a:spcBef>
              <a:buNone/>
            </a:pPr>
            <a:r>
              <a:rPr lang="en-US" sz="1600" dirty="0" smtClean="0">
                <a:latin typeface="Courier"/>
                <a:cs typeface="Courier"/>
              </a:rPr>
              <a:t>&lt;</a:t>
            </a:r>
            <a:r>
              <a:rPr lang="en-US" sz="1600" dirty="0">
                <a:latin typeface="Courier"/>
                <a:cs typeface="Courier"/>
              </a:rPr>
              <a:t>schema </a:t>
            </a:r>
            <a:r>
              <a:rPr lang="en-US" sz="1600" dirty="0" err="1">
                <a:latin typeface="Courier"/>
                <a:cs typeface="Courier"/>
              </a:rPr>
              <a:t>xmlns</a:t>
            </a:r>
            <a:r>
              <a:rPr lang="en-US" sz="1600" dirty="0">
                <a:latin typeface="Courier"/>
                <a:cs typeface="Courier"/>
              </a:rPr>
              <a:t>="http://</a:t>
            </a:r>
            <a:r>
              <a:rPr lang="en-US" sz="1600" dirty="0" err="1">
                <a:latin typeface="Courier"/>
                <a:cs typeface="Courier"/>
              </a:rPr>
              <a:t>purl.oclc.org</a:t>
            </a:r>
            <a:r>
              <a:rPr lang="en-US" sz="1600" dirty="0">
                <a:latin typeface="Courier"/>
                <a:cs typeface="Courier"/>
              </a:rPr>
              <a:t>/</a:t>
            </a:r>
            <a:r>
              <a:rPr lang="en-US" sz="1600" dirty="0" err="1">
                <a:latin typeface="Courier"/>
                <a:cs typeface="Courier"/>
              </a:rPr>
              <a:t>dsdl</a:t>
            </a:r>
            <a:r>
              <a:rPr lang="en-US" sz="1600" dirty="0">
                <a:latin typeface="Courier"/>
                <a:cs typeface="Courier"/>
              </a:rPr>
              <a:t>/</a:t>
            </a:r>
            <a:r>
              <a:rPr lang="en-US" sz="1600" dirty="0" err="1">
                <a:latin typeface="Courier"/>
                <a:cs typeface="Courier"/>
              </a:rPr>
              <a:t>schematron</a:t>
            </a:r>
            <a:r>
              <a:rPr lang="en-US" sz="1600" dirty="0">
                <a:latin typeface="Courier"/>
                <a:cs typeface="Courier"/>
              </a:rPr>
              <a:t>" </a:t>
            </a:r>
            <a:r>
              <a:rPr lang="en-US" sz="1600" dirty="0" err="1">
                <a:latin typeface="Courier"/>
                <a:cs typeface="Courier"/>
              </a:rPr>
              <a:t>queryBinding</a:t>
            </a:r>
            <a:r>
              <a:rPr lang="en-US" sz="1600" dirty="0">
                <a:latin typeface="Courier"/>
                <a:cs typeface="Courier"/>
              </a:rPr>
              <a:t>="xslt2"</a:t>
            </a:r>
            <a:r>
              <a:rPr lang="en-US" sz="1600" dirty="0" smtClean="0">
                <a:latin typeface="Courier"/>
                <a:cs typeface="Courier"/>
              </a:rPr>
              <a:t>&gt;</a:t>
            </a:r>
          </a:p>
          <a:p>
            <a:pPr marL="203200" indent="0">
              <a:spcBef>
                <a:spcPts val="0"/>
              </a:spcBef>
              <a:buNone/>
            </a:pPr>
            <a:r>
              <a:rPr lang="en-US" sz="1600" dirty="0" smtClean="0">
                <a:latin typeface="Courier"/>
                <a:cs typeface="Courier"/>
              </a:rPr>
              <a:t> </a:t>
            </a:r>
            <a:r>
              <a:rPr lang="en-US" sz="1600" dirty="0">
                <a:latin typeface="Courier"/>
                <a:cs typeface="Courier"/>
              </a:rPr>
              <a:t>&lt;ns prefix="mml" </a:t>
            </a:r>
            <a:r>
              <a:rPr lang="en-US" sz="1600" dirty="0" err="1">
                <a:latin typeface="Courier"/>
                <a:cs typeface="Courier"/>
              </a:rPr>
              <a:t>uri</a:t>
            </a:r>
            <a:r>
              <a:rPr lang="en-US" sz="1600" dirty="0">
                <a:latin typeface="Courier"/>
                <a:cs typeface="Courier"/>
              </a:rPr>
              <a:t>="http://www.w3.org/1998/Math/</a:t>
            </a:r>
            <a:r>
              <a:rPr lang="en-US" sz="1600" dirty="0" err="1">
                <a:latin typeface="Courier"/>
                <a:cs typeface="Courier"/>
              </a:rPr>
              <a:t>MathML</a:t>
            </a:r>
            <a:r>
              <a:rPr lang="en-US" sz="1600" dirty="0">
                <a:latin typeface="Courier"/>
                <a:cs typeface="Courier"/>
              </a:rPr>
              <a:t>"/&gt; </a:t>
            </a:r>
            <a:endParaRPr lang="en-US" sz="1600" dirty="0" smtClean="0">
              <a:latin typeface="Courier"/>
              <a:cs typeface="Courier"/>
            </a:endParaRPr>
          </a:p>
          <a:p>
            <a:pPr marL="203200" indent="0">
              <a:spcBef>
                <a:spcPts val="0"/>
              </a:spcBef>
              <a:buNone/>
            </a:pPr>
            <a:r>
              <a:rPr lang="en-US" sz="1600" dirty="0">
                <a:latin typeface="Courier"/>
                <a:cs typeface="Courier"/>
              </a:rPr>
              <a:t> </a:t>
            </a:r>
            <a:r>
              <a:rPr lang="en-US" sz="1600" dirty="0" smtClean="0">
                <a:latin typeface="Courier"/>
                <a:cs typeface="Courier"/>
              </a:rPr>
              <a:t>&lt;</a:t>
            </a:r>
            <a:r>
              <a:rPr lang="en-US" sz="1600" dirty="0">
                <a:latin typeface="Courier"/>
                <a:cs typeface="Courier"/>
              </a:rPr>
              <a:t>ns prefix="</a:t>
            </a:r>
            <a:r>
              <a:rPr lang="en-US" sz="1600" dirty="0" err="1">
                <a:latin typeface="Courier"/>
                <a:cs typeface="Courier"/>
              </a:rPr>
              <a:t>xsi</a:t>
            </a:r>
            <a:r>
              <a:rPr lang="en-US" sz="1600" dirty="0">
                <a:latin typeface="Courier"/>
                <a:cs typeface="Courier"/>
              </a:rPr>
              <a:t>" </a:t>
            </a:r>
            <a:r>
              <a:rPr lang="en-US" sz="1600" dirty="0" err="1">
                <a:latin typeface="Courier"/>
                <a:cs typeface="Courier"/>
              </a:rPr>
              <a:t>uri</a:t>
            </a:r>
            <a:r>
              <a:rPr lang="en-US" sz="1600" dirty="0">
                <a:latin typeface="Courier"/>
                <a:cs typeface="Courier"/>
              </a:rPr>
              <a:t>="http://www.w3.org/2001/</a:t>
            </a:r>
            <a:r>
              <a:rPr lang="en-US" sz="1600" dirty="0" err="1">
                <a:latin typeface="Courier"/>
                <a:cs typeface="Courier"/>
              </a:rPr>
              <a:t>XMLSchema</a:t>
            </a:r>
            <a:r>
              <a:rPr lang="en-US" sz="1600" dirty="0">
                <a:latin typeface="Courier"/>
                <a:cs typeface="Courier"/>
              </a:rPr>
              <a:t>-instance"/&gt; </a:t>
            </a:r>
            <a:endParaRPr lang="en-US" sz="1600" dirty="0" smtClean="0">
              <a:latin typeface="Courier"/>
              <a:cs typeface="Courier"/>
            </a:endParaRPr>
          </a:p>
          <a:p>
            <a:pPr marL="203200" indent="0">
              <a:spcBef>
                <a:spcPts val="0"/>
              </a:spcBef>
              <a:buNone/>
            </a:pPr>
            <a:r>
              <a:rPr lang="en-US" sz="1600" dirty="0" smtClean="0">
                <a:latin typeface="Courier"/>
                <a:cs typeface="Courier"/>
              </a:rPr>
              <a:t>&lt;</a:t>
            </a:r>
            <a:r>
              <a:rPr lang="en-US" sz="1600" dirty="0">
                <a:latin typeface="Courier"/>
                <a:cs typeface="Courier"/>
              </a:rPr>
              <a:t>ns prefix="</a:t>
            </a:r>
            <a:r>
              <a:rPr lang="en-US" sz="1600" dirty="0" err="1">
                <a:latin typeface="Courier"/>
                <a:cs typeface="Courier"/>
              </a:rPr>
              <a:t>xlink</a:t>
            </a:r>
            <a:r>
              <a:rPr lang="en-US" sz="1600" dirty="0">
                <a:latin typeface="Courier"/>
                <a:cs typeface="Courier"/>
              </a:rPr>
              <a:t>" </a:t>
            </a:r>
            <a:r>
              <a:rPr lang="en-US" sz="1600" dirty="0" err="1">
                <a:latin typeface="Courier"/>
                <a:cs typeface="Courier"/>
              </a:rPr>
              <a:t>uri</a:t>
            </a:r>
            <a:r>
              <a:rPr lang="en-US" sz="1600" dirty="0">
                <a:latin typeface="Courier"/>
                <a:cs typeface="Courier"/>
              </a:rPr>
              <a:t>="http://www.w3.org/1999/</a:t>
            </a:r>
            <a:r>
              <a:rPr lang="en-US" sz="1600" dirty="0" err="1">
                <a:latin typeface="Courier"/>
                <a:cs typeface="Courier"/>
              </a:rPr>
              <a:t>xlink</a:t>
            </a:r>
            <a:r>
              <a:rPr lang="en-US" sz="1600" dirty="0">
                <a:latin typeface="Courier"/>
                <a:cs typeface="Courier"/>
              </a:rPr>
              <a:t>"/&gt; </a:t>
            </a:r>
            <a:endParaRPr lang="en-US" sz="1600" dirty="0" smtClean="0">
              <a:latin typeface="Courier"/>
              <a:cs typeface="Courier"/>
            </a:endParaRPr>
          </a:p>
          <a:p>
            <a:pPr marL="203200" indent="0">
              <a:spcBef>
                <a:spcPts val="0"/>
              </a:spcBef>
              <a:buNone/>
            </a:pPr>
            <a:endParaRPr lang="en-US" sz="1600" dirty="0">
              <a:latin typeface="Courier"/>
              <a:cs typeface="Courier"/>
            </a:endParaRPr>
          </a:p>
          <a:p>
            <a:pPr marL="203200" indent="0">
              <a:spcBef>
                <a:spcPts val="0"/>
              </a:spcBef>
              <a:buNone/>
            </a:pPr>
            <a:r>
              <a:rPr lang="en-US" sz="1600" b="1" dirty="0" smtClean="0">
                <a:solidFill>
                  <a:srgbClr val="FF0000"/>
                </a:solidFill>
                <a:latin typeface="Courier"/>
                <a:cs typeface="Courier"/>
              </a:rPr>
              <a:t>&lt;</a:t>
            </a:r>
            <a:r>
              <a:rPr lang="en-US" sz="1600" b="1" dirty="0">
                <a:solidFill>
                  <a:srgbClr val="FF0000"/>
                </a:solidFill>
                <a:latin typeface="Courier"/>
                <a:cs typeface="Courier"/>
              </a:rPr>
              <a:t>include </a:t>
            </a:r>
            <a:r>
              <a:rPr lang="en-US" sz="1600" b="1" dirty="0" err="1">
                <a:solidFill>
                  <a:srgbClr val="FF0000"/>
                </a:solidFill>
                <a:latin typeface="Courier"/>
                <a:cs typeface="Courier"/>
              </a:rPr>
              <a:t>href</a:t>
            </a:r>
            <a:r>
              <a:rPr lang="en-US" sz="1600" b="1" dirty="0">
                <a:solidFill>
                  <a:srgbClr val="FF0000"/>
                </a:solidFill>
                <a:latin typeface="Courier"/>
                <a:cs typeface="Courier"/>
              </a:rPr>
              <a:t>="permissions-</a:t>
            </a:r>
            <a:r>
              <a:rPr lang="en-US" sz="1600" b="1" dirty="0" err="1">
                <a:solidFill>
                  <a:srgbClr val="FF0000"/>
                </a:solidFill>
                <a:latin typeface="Courier"/>
                <a:cs typeface="Courier"/>
              </a:rPr>
              <a:t>errors.sch</a:t>
            </a:r>
            <a:r>
              <a:rPr lang="en-US" sz="1600" b="1" dirty="0">
                <a:solidFill>
                  <a:srgbClr val="FF0000"/>
                </a:solidFill>
                <a:latin typeface="Courier"/>
                <a:cs typeface="Courier"/>
              </a:rPr>
              <a:t>"/&gt; </a:t>
            </a:r>
            <a:endParaRPr lang="en-US" sz="1600" b="1" dirty="0" smtClean="0">
              <a:solidFill>
                <a:srgbClr val="FF0000"/>
              </a:solidFill>
              <a:latin typeface="Courier"/>
              <a:cs typeface="Courier"/>
            </a:endParaRPr>
          </a:p>
          <a:p>
            <a:pPr marL="203200" indent="0">
              <a:spcBef>
                <a:spcPts val="0"/>
              </a:spcBef>
              <a:buNone/>
            </a:pPr>
            <a:r>
              <a:rPr lang="en-US" sz="1600" b="1" dirty="0" smtClean="0">
                <a:solidFill>
                  <a:srgbClr val="FF0000"/>
                </a:solidFill>
                <a:latin typeface="Courier"/>
                <a:cs typeface="Courier"/>
              </a:rPr>
              <a:t>&lt;</a:t>
            </a:r>
            <a:r>
              <a:rPr lang="en-US" sz="1600" b="1" dirty="0">
                <a:solidFill>
                  <a:srgbClr val="FF0000"/>
                </a:solidFill>
                <a:latin typeface="Courier"/>
                <a:cs typeface="Courier"/>
              </a:rPr>
              <a:t>include </a:t>
            </a:r>
            <a:r>
              <a:rPr lang="en-US" sz="1600" b="1" dirty="0" err="1">
                <a:solidFill>
                  <a:srgbClr val="FF0000"/>
                </a:solidFill>
                <a:latin typeface="Courier"/>
                <a:cs typeface="Courier"/>
              </a:rPr>
              <a:t>href</a:t>
            </a:r>
            <a:r>
              <a:rPr lang="en-US" sz="1600" b="1" dirty="0">
                <a:solidFill>
                  <a:srgbClr val="FF0000"/>
                </a:solidFill>
                <a:latin typeface="Courier"/>
                <a:cs typeface="Courier"/>
              </a:rPr>
              <a:t>="math-</a:t>
            </a:r>
            <a:r>
              <a:rPr lang="en-US" sz="1600" b="1" dirty="0" err="1">
                <a:solidFill>
                  <a:srgbClr val="FF0000"/>
                </a:solidFill>
                <a:latin typeface="Courier"/>
                <a:cs typeface="Courier"/>
              </a:rPr>
              <a:t>errors.sch</a:t>
            </a:r>
            <a:r>
              <a:rPr lang="en-US" sz="1600" b="1" dirty="0">
                <a:solidFill>
                  <a:srgbClr val="FF0000"/>
                </a:solidFill>
                <a:latin typeface="Courier"/>
                <a:cs typeface="Courier"/>
              </a:rPr>
              <a:t>"/&gt; </a:t>
            </a:r>
            <a:endParaRPr lang="en-US" sz="1600" b="1" dirty="0" smtClean="0">
              <a:solidFill>
                <a:srgbClr val="FF0000"/>
              </a:solidFill>
              <a:latin typeface="Courier"/>
              <a:cs typeface="Courier"/>
            </a:endParaRPr>
          </a:p>
          <a:p>
            <a:pPr marL="203200" indent="0">
              <a:spcBef>
                <a:spcPts val="0"/>
              </a:spcBef>
              <a:buNone/>
            </a:pPr>
            <a:endParaRPr lang="en-US" sz="1600" b="1" dirty="0">
              <a:solidFill>
                <a:srgbClr val="FF0000"/>
              </a:solidFill>
              <a:latin typeface="Courier"/>
              <a:cs typeface="Courier"/>
            </a:endParaRPr>
          </a:p>
          <a:p>
            <a:pPr marL="203200" indent="0">
              <a:spcBef>
                <a:spcPts val="0"/>
              </a:spcBef>
              <a:buNone/>
            </a:pPr>
            <a:r>
              <a:rPr lang="en-US" sz="1600" dirty="0" smtClean="0">
                <a:latin typeface="Courier"/>
                <a:cs typeface="Courier"/>
              </a:rPr>
              <a:t>&lt;</a:t>
            </a:r>
            <a:r>
              <a:rPr lang="en-US" sz="1600" dirty="0">
                <a:latin typeface="Courier"/>
                <a:cs typeface="Courier"/>
              </a:rPr>
              <a:t>/schema&gt;</a:t>
            </a:r>
          </a:p>
        </p:txBody>
      </p:sp>
    </p:spTree>
    <p:extLst>
      <p:ext uri="{BB962C8B-B14F-4D97-AF65-F5344CB8AC3E}">
        <p14:creationId xmlns:p14="http://schemas.microsoft.com/office/powerpoint/2010/main" val="177622234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spcBef>
                <a:spcPts val="0"/>
              </a:spcBef>
              <a:buNone/>
            </a:pPr>
            <a:r>
              <a:rPr lang="en-US" sz="4400">
                <a:solidFill>
                  <a:schemeClr val="dk1"/>
                </a:solidFill>
                <a:latin typeface="Calibri"/>
                <a:ea typeface="Calibri"/>
                <a:cs typeface="Calibri"/>
                <a:sym typeface="Calibri"/>
              </a:rPr>
              <a:t>Identifying Compliant Articles</a:t>
            </a:r>
          </a:p>
        </p:txBody>
      </p:sp>
      <p:sp>
        <p:nvSpPr>
          <p:cNvPr id="273" name="Shape 273"/>
          <p:cNvSpPr txBox="1">
            <a:spLocks noGrp="1"/>
          </p:cNvSpPr>
          <p:nvPr>
            <p:ph type="body" idx="1"/>
          </p:nvPr>
        </p:nvSpPr>
        <p:spPr>
          <a:xfrm>
            <a:off x="457200" y="1600200"/>
            <a:ext cx="7785100" cy="4526100"/>
          </a:xfrm>
          <a:prstGeom prst="rect">
            <a:avLst/>
          </a:prstGeom>
        </p:spPr>
        <p:txBody>
          <a:bodyPr lIns="91425" tIns="91425" rIns="91425" bIns="91425" anchor="t" anchorCtr="0">
            <a:noAutofit/>
          </a:bodyPr>
          <a:lstStyle/>
          <a:p>
            <a:pPr>
              <a:spcBef>
                <a:spcPts val="0"/>
              </a:spcBef>
              <a:buNone/>
            </a:pPr>
            <a:r>
              <a:rPr lang="en-US" sz="2400" dirty="0"/>
              <a:t>Articles can signal their JATS4R compliance with an &lt;?xml-model?&gt; processing instruction that references the appropriate </a:t>
            </a:r>
            <a:r>
              <a:rPr lang="en-US" sz="2400" dirty="0" err="1" smtClean="0"/>
              <a:t>Schematron</a:t>
            </a:r>
            <a:r>
              <a:rPr lang="en-US" sz="2400" dirty="0" smtClean="0"/>
              <a:t>.</a:t>
            </a:r>
          </a:p>
          <a:p>
            <a:pPr>
              <a:spcBef>
                <a:spcPts val="0"/>
              </a:spcBef>
              <a:buNone/>
            </a:pPr>
            <a:endParaRPr lang="en-US" sz="2400" dirty="0"/>
          </a:p>
          <a:p>
            <a:pPr>
              <a:spcBef>
                <a:spcPts val="0"/>
              </a:spcBef>
              <a:buNone/>
            </a:pPr>
            <a:r>
              <a:rPr lang="en-US" sz="2400" dirty="0">
                <a:latin typeface="Courier"/>
                <a:cs typeface="Courier"/>
              </a:rPr>
              <a:t>&lt;?xml-model </a:t>
            </a:r>
            <a:r>
              <a:rPr lang="en-US" sz="2400" dirty="0" err="1">
                <a:latin typeface="Courier"/>
                <a:cs typeface="Courier"/>
              </a:rPr>
              <a:t>href</a:t>
            </a:r>
            <a:r>
              <a:rPr lang="en-US" sz="2400" dirty="0">
                <a:latin typeface="Courier"/>
                <a:cs typeface="Courier"/>
              </a:rPr>
              <a:t>="http://jats4r.org/schema/0.1/jats4r.sch" </a:t>
            </a:r>
            <a:r>
              <a:rPr lang="en-US" sz="2400" dirty="0" err="1">
                <a:latin typeface="Courier"/>
                <a:cs typeface="Courier"/>
              </a:rPr>
              <a:t>schematypens</a:t>
            </a:r>
            <a:r>
              <a:rPr lang="en-US" sz="2400" dirty="0">
                <a:latin typeface="Courier"/>
                <a:cs typeface="Courier"/>
              </a:rPr>
              <a:t>="http://</a:t>
            </a:r>
            <a:r>
              <a:rPr lang="en-US" sz="2400" dirty="0" err="1">
                <a:latin typeface="Courier"/>
                <a:cs typeface="Courier"/>
              </a:rPr>
              <a:t>purl.oclc.org</a:t>
            </a:r>
            <a:r>
              <a:rPr lang="en-US" sz="2400" dirty="0">
                <a:latin typeface="Courier"/>
                <a:cs typeface="Courier"/>
              </a:rPr>
              <a:t>/</a:t>
            </a:r>
            <a:r>
              <a:rPr lang="en-US" sz="2400" dirty="0" err="1">
                <a:latin typeface="Courier"/>
                <a:cs typeface="Courier"/>
              </a:rPr>
              <a:t>dsdl</a:t>
            </a:r>
            <a:r>
              <a:rPr lang="en-US" sz="2400" dirty="0">
                <a:latin typeface="Courier"/>
                <a:cs typeface="Courier"/>
              </a:rPr>
              <a:t>/</a:t>
            </a:r>
            <a:r>
              <a:rPr lang="en-US" sz="2400" dirty="0" err="1">
                <a:latin typeface="Courier"/>
                <a:cs typeface="Courier"/>
              </a:rPr>
              <a:t>schematron</a:t>
            </a:r>
            <a:r>
              <a:rPr lang="en-US" sz="2400" dirty="0">
                <a:latin typeface="Courier"/>
                <a:cs typeface="Courier"/>
              </a:rPr>
              <a:t>" title="JATS4R 0.1"?&gt;</a:t>
            </a:r>
            <a:endParaRPr sz="2400" dirty="0">
              <a:latin typeface="Courier"/>
              <a:cs typeface="Courier"/>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spcBef>
                <a:spcPts val="0"/>
              </a:spcBef>
              <a:buNone/>
            </a:pPr>
            <a:r>
              <a:rPr lang="en-US" sz="4400">
                <a:solidFill>
                  <a:schemeClr val="dk1"/>
                </a:solidFill>
                <a:latin typeface="Calibri"/>
                <a:ea typeface="Calibri"/>
                <a:cs typeface="Calibri"/>
                <a:sym typeface="Calibri"/>
              </a:rPr>
              <a:t>Identifying Compliant Articles</a:t>
            </a:r>
          </a:p>
        </p:txBody>
      </p:sp>
      <p:sp>
        <p:nvSpPr>
          <p:cNvPr id="273" name="Shape 273"/>
          <p:cNvSpPr txBox="1">
            <a:spLocks noGrp="1"/>
          </p:cNvSpPr>
          <p:nvPr>
            <p:ph type="body" idx="1"/>
          </p:nvPr>
        </p:nvSpPr>
        <p:spPr>
          <a:xfrm>
            <a:off x="457200" y="1600200"/>
            <a:ext cx="7785100" cy="4526100"/>
          </a:xfrm>
          <a:prstGeom prst="rect">
            <a:avLst/>
          </a:prstGeom>
        </p:spPr>
        <p:txBody>
          <a:bodyPr lIns="91425" tIns="91425" rIns="91425" bIns="91425" anchor="t" anchorCtr="0">
            <a:noAutofit/>
          </a:bodyPr>
          <a:lstStyle/>
          <a:p>
            <a:pPr>
              <a:spcBef>
                <a:spcPts val="0"/>
              </a:spcBef>
              <a:buNone/>
            </a:pPr>
            <a:r>
              <a:rPr lang="en-US" sz="2400" dirty="0"/>
              <a:t>Articles can signal their JATS4R compliance with an &lt;?xml-model?&gt; processing instruction that references the appropriate </a:t>
            </a:r>
            <a:r>
              <a:rPr lang="en-US" sz="2400" dirty="0" err="1" smtClean="0"/>
              <a:t>Schematron</a:t>
            </a:r>
            <a:r>
              <a:rPr lang="en-US" sz="2400" dirty="0" smtClean="0"/>
              <a:t>.</a:t>
            </a:r>
          </a:p>
          <a:p>
            <a:pPr>
              <a:spcBef>
                <a:spcPts val="0"/>
              </a:spcBef>
              <a:buNone/>
            </a:pPr>
            <a:endParaRPr lang="en-US" sz="2400" dirty="0"/>
          </a:p>
          <a:p>
            <a:pPr>
              <a:spcBef>
                <a:spcPts val="0"/>
              </a:spcBef>
              <a:buNone/>
            </a:pPr>
            <a:r>
              <a:rPr lang="en-US" sz="2400" dirty="0">
                <a:latin typeface="Courier"/>
                <a:cs typeface="Courier"/>
              </a:rPr>
              <a:t>&lt;?xml-model </a:t>
            </a:r>
            <a:r>
              <a:rPr lang="en-US" sz="2400" dirty="0" err="1">
                <a:latin typeface="Courier"/>
                <a:cs typeface="Courier"/>
              </a:rPr>
              <a:t>href</a:t>
            </a:r>
            <a:r>
              <a:rPr lang="en-US" sz="2400" dirty="0">
                <a:latin typeface="Courier"/>
                <a:cs typeface="Courier"/>
              </a:rPr>
              <a:t>="</a:t>
            </a:r>
            <a:r>
              <a:rPr lang="en-US" sz="2400" b="1" dirty="0">
                <a:solidFill>
                  <a:srgbClr val="FF0000"/>
                </a:solidFill>
                <a:latin typeface="Courier"/>
                <a:cs typeface="Courier"/>
              </a:rPr>
              <a:t>http://jats4r.org/schema/0.1/jats4r.sch</a:t>
            </a:r>
            <a:r>
              <a:rPr lang="en-US" sz="2400" dirty="0">
                <a:latin typeface="Courier"/>
                <a:cs typeface="Courier"/>
              </a:rPr>
              <a:t>" </a:t>
            </a:r>
            <a:r>
              <a:rPr lang="en-US" sz="2400" dirty="0" err="1">
                <a:latin typeface="Courier"/>
                <a:cs typeface="Courier"/>
              </a:rPr>
              <a:t>schematypens</a:t>
            </a:r>
            <a:r>
              <a:rPr lang="en-US" sz="2400" dirty="0">
                <a:latin typeface="Courier"/>
                <a:cs typeface="Courier"/>
              </a:rPr>
              <a:t>="http://</a:t>
            </a:r>
            <a:r>
              <a:rPr lang="en-US" sz="2400" dirty="0" err="1">
                <a:latin typeface="Courier"/>
                <a:cs typeface="Courier"/>
              </a:rPr>
              <a:t>purl.oclc.org</a:t>
            </a:r>
            <a:r>
              <a:rPr lang="en-US" sz="2400" dirty="0">
                <a:latin typeface="Courier"/>
                <a:cs typeface="Courier"/>
              </a:rPr>
              <a:t>/</a:t>
            </a:r>
            <a:r>
              <a:rPr lang="en-US" sz="2400" dirty="0" err="1">
                <a:latin typeface="Courier"/>
                <a:cs typeface="Courier"/>
              </a:rPr>
              <a:t>dsdl</a:t>
            </a:r>
            <a:r>
              <a:rPr lang="en-US" sz="2400" dirty="0">
                <a:latin typeface="Courier"/>
                <a:cs typeface="Courier"/>
              </a:rPr>
              <a:t>/</a:t>
            </a:r>
            <a:r>
              <a:rPr lang="en-US" sz="2400" dirty="0" err="1">
                <a:latin typeface="Courier"/>
                <a:cs typeface="Courier"/>
              </a:rPr>
              <a:t>schematron</a:t>
            </a:r>
            <a:r>
              <a:rPr lang="en-US" sz="2400" dirty="0">
                <a:latin typeface="Courier"/>
                <a:cs typeface="Courier"/>
              </a:rPr>
              <a:t>" title="JATS4R 0.1"?</a:t>
            </a:r>
            <a:r>
              <a:rPr lang="en-US" sz="2400" dirty="0" smtClean="0">
                <a:latin typeface="Courier"/>
                <a:cs typeface="Courier"/>
              </a:rPr>
              <a:t>&gt;</a:t>
            </a:r>
          </a:p>
          <a:p>
            <a:pPr>
              <a:spcBef>
                <a:spcPts val="0"/>
              </a:spcBef>
              <a:buNone/>
            </a:pPr>
            <a:endParaRPr lang="en-US" sz="2400" dirty="0">
              <a:latin typeface="Courier"/>
              <a:cs typeface="Courier"/>
            </a:endParaRPr>
          </a:p>
        </p:txBody>
      </p:sp>
    </p:spTree>
    <p:extLst>
      <p:ext uri="{BB962C8B-B14F-4D97-AF65-F5344CB8AC3E}">
        <p14:creationId xmlns:p14="http://schemas.microsoft.com/office/powerpoint/2010/main" val="197596039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457200" y="274637"/>
            <a:ext cx="8229600" cy="842963"/>
          </a:xfrm>
          <a:prstGeom prst="rect">
            <a:avLst/>
          </a:prstGeom>
        </p:spPr>
        <p:txBody>
          <a:bodyPr lIns="91425" tIns="91425" rIns="91425" bIns="91425" anchor="ctr" anchorCtr="0">
            <a:noAutofit/>
          </a:bodyPr>
          <a:lstStyle/>
          <a:p>
            <a:pPr>
              <a:spcBef>
                <a:spcPts val="0"/>
              </a:spcBef>
              <a:buNone/>
            </a:pPr>
            <a:r>
              <a:rPr lang="en-US" sz="4400" dirty="0" smtClean="0">
                <a:solidFill>
                  <a:schemeClr val="dk1"/>
                </a:solidFill>
                <a:latin typeface="Calibri"/>
                <a:ea typeface="Calibri"/>
                <a:cs typeface="Calibri"/>
                <a:sym typeface="Calibri"/>
              </a:rPr>
              <a:t>Public Validation Tool</a:t>
            </a:r>
            <a:endParaRPr lang="en-US" sz="4400" dirty="0">
              <a:solidFill>
                <a:schemeClr val="dk1"/>
              </a:solidFill>
              <a:latin typeface="Calibri"/>
              <a:ea typeface="Calibri"/>
              <a:cs typeface="Calibri"/>
              <a:sym typeface="Calibri"/>
            </a:endParaRPr>
          </a:p>
        </p:txBody>
      </p:sp>
      <p:sp>
        <p:nvSpPr>
          <p:cNvPr id="273" name="Shape 273"/>
          <p:cNvSpPr txBox="1">
            <a:spLocks noGrp="1"/>
          </p:cNvSpPr>
          <p:nvPr>
            <p:ph type="body" idx="1"/>
          </p:nvPr>
        </p:nvSpPr>
        <p:spPr>
          <a:xfrm>
            <a:off x="457200" y="1028700"/>
            <a:ext cx="7785100" cy="5097600"/>
          </a:xfrm>
          <a:prstGeom prst="rect">
            <a:avLst/>
          </a:prstGeom>
        </p:spPr>
        <p:txBody>
          <a:bodyPr lIns="91425" tIns="91425" rIns="91425" bIns="91425" anchor="t" anchorCtr="0">
            <a:noAutofit/>
          </a:bodyPr>
          <a:lstStyle/>
          <a:p>
            <a:pPr>
              <a:spcBef>
                <a:spcPts val="0"/>
              </a:spcBef>
              <a:buNone/>
            </a:pPr>
            <a:r>
              <a:rPr lang="en-US" sz="2400" dirty="0">
                <a:hlinkClick r:id="rId3"/>
              </a:rPr>
              <a:t>http://jats4r.org/validate</a:t>
            </a:r>
            <a:r>
              <a:rPr lang="en-US" sz="2400" dirty="0" smtClean="0">
                <a:hlinkClick r:id="rId3"/>
              </a:rPr>
              <a:t>/</a:t>
            </a:r>
            <a:endParaRPr lang="en-US" sz="2400" dirty="0" smtClean="0"/>
          </a:p>
          <a:p>
            <a:pPr>
              <a:spcBef>
                <a:spcPts val="0"/>
              </a:spcBef>
              <a:buNone/>
            </a:pPr>
            <a:endParaRPr lang="en-US" sz="2400" dirty="0" smtClean="0">
              <a:latin typeface="Courier"/>
              <a:cs typeface="Courier"/>
            </a:endParaRPr>
          </a:p>
          <a:p>
            <a:pPr>
              <a:spcBef>
                <a:spcPts val="0"/>
              </a:spcBef>
              <a:buNone/>
            </a:pPr>
            <a:endParaRPr lang="en-US" sz="2400" dirty="0">
              <a:latin typeface="Courier"/>
              <a:cs typeface="Courier"/>
            </a:endParaRPr>
          </a:p>
        </p:txBody>
      </p:sp>
      <p:pic>
        <p:nvPicPr>
          <p:cNvPr id="2" name="Picture 1" descr="Screen Shot 2015-04-20 at 3.53.2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100" y="1600200"/>
            <a:ext cx="5626100" cy="6096000"/>
          </a:xfrm>
          <a:prstGeom prst="rect">
            <a:avLst/>
          </a:prstGeom>
        </p:spPr>
      </p:pic>
    </p:spTree>
    <p:extLst>
      <p:ext uri="{BB962C8B-B14F-4D97-AF65-F5344CB8AC3E}">
        <p14:creationId xmlns:p14="http://schemas.microsoft.com/office/powerpoint/2010/main" val="61668855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0" name="Shape 280"/>
          <p:cNvSpPr txBox="1">
            <a:spLocks noGrp="1"/>
          </p:cNvSpPr>
          <p:nvPr>
            <p:ph type="body" idx="1"/>
          </p:nvPr>
        </p:nvSpPr>
        <p:spPr>
          <a:xfrm>
            <a:off x="457200" y="1600200"/>
            <a:ext cx="8229600" cy="4526100"/>
          </a:xfrm>
          <a:prstGeom prst="rect">
            <a:avLst/>
          </a:prstGeom>
          <a:noFill/>
          <a:ln>
            <a:noFill/>
          </a:ln>
        </p:spPr>
        <p:txBody>
          <a:bodyPr lIns="91425" tIns="45700" rIns="91425" bIns="45700" anchor="t" anchorCtr="0">
            <a:noAutofit/>
          </a:bodyPr>
          <a:lstStyle/>
          <a:p>
            <a:pPr marL="342900" marR="0" lvl="0" indent="-139700" algn="l" rtl="0">
              <a:spcBef>
                <a:spcPts val="0"/>
              </a:spcBef>
              <a:buClr>
                <a:schemeClr val="dk1"/>
              </a:buClr>
              <a:buFont typeface="Arial"/>
              <a:buNone/>
            </a:pPr>
            <a:endParaRPr sz="3200" dirty="0">
              <a:solidFill>
                <a:schemeClr val="dk1"/>
              </a:solidFill>
              <a:latin typeface="Calibri"/>
              <a:ea typeface="Calibri"/>
              <a:cs typeface="Calibri"/>
              <a:sym typeface="Calibri"/>
            </a:endParaRPr>
          </a:p>
          <a:p>
            <a:pPr marL="342900" marR="0" lvl="0" indent="-139700" algn="l" rtl="0">
              <a:spcBef>
                <a:spcPts val="0"/>
              </a:spcBef>
              <a:buClr>
                <a:schemeClr val="dk1"/>
              </a:buClr>
              <a:buFont typeface="Arial"/>
              <a:buNone/>
            </a:pPr>
            <a:endParaRPr sz="3200" dirty="0">
              <a:solidFill>
                <a:schemeClr val="dk1"/>
              </a:solidFill>
              <a:latin typeface="Calibri"/>
              <a:ea typeface="Calibri"/>
              <a:cs typeface="Calibri"/>
              <a:sym typeface="Calibri"/>
            </a:endParaRPr>
          </a:p>
        </p:txBody>
      </p:sp>
      <p:sp>
        <p:nvSpPr>
          <p:cNvPr id="281" name="Shape 281"/>
          <p:cNvSpPr txBox="1">
            <a:spLocks noGrp="1"/>
          </p:cNvSpPr>
          <p:nvPr>
            <p:ph type="ftr" idx="11"/>
          </p:nvPr>
        </p:nvSpPr>
        <p:spPr>
          <a:xfrm>
            <a:off x="3124200" y="6356350"/>
            <a:ext cx="2895600" cy="365099"/>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baseline="0">
                <a:solidFill>
                  <a:srgbClr val="888888"/>
                </a:solidFill>
                <a:latin typeface="Calibri"/>
                <a:ea typeface="Calibri"/>
                <a:cs typeface="Calibri"/>
                <a:sym typeface="Calibri"/>
              </a:rPr>
              <a:t>http://jats4r.github.io/</a:t>
            </a:r>
          </a:p>
        </p:txBody>
      </p:sp>
      <p:pic>
        <p:nvPicPr>
          <p:cNvPr id="282" name="Shape 282"/>
          <p:cNvPicPr preferRelativeResize="0"/>
          <p:nvPr/>
        </p:nvPicPr>
        <p:blipFill rotWithShape="1">
          <a:blip r:embed="rId3">
            <a:alphaModFix/>
          </a:blip>
          <a:srcRect/>
          <a:stretch/>
        </p:blipFill>
        <p:spPr>
          <a:xfrm>
            <a:off x="97685" y="6219825"/>
            <a:ext cx="2160600" cy="501599"/>
          </a:xfrm>
          <a:prstGeom prst="rect">
            <a:avLst/>
          </a:prstGeom>
          <a:noFill/>
          <a:ln>
            <a:noFill/>
          </a:ln>
        </p:spPr>
      </p:pic>
      <p:pic>
        <p:nvPicPr>
          <p:cNvPr id="4" name="Picture 3" descr="Screen Shot 2015-04-20 at 3.55.3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30200"/>
            <a:ext cx="9144000" cy="5621867"/>
          </a:xfrm>
          <a:prstGeom prst="rect">
            <a:avLst/>
          </a:prstGeom>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Shape 110"/>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a:solidFill>
                  <a:srgbClr val="888888"/>
                </a:solidFill>
                <a:latin typeface="Calibri"/>
                <a:ea typeface="Calibri"/>
                <a:cs typeface="Calibri"/>
                <a:sym typeface="Calibri"/>
              </a:rPr>
              <a:t>jats4r.org</a:t>
            </a:r>
          </a:p>
        </p:txBody>
      </p:sp>
      <p:pic>
        <p:nvPicPr>
          <p:cNvPr id="111" name="Shape 111"/>
          <p:cNvPicPr preferRelativeResize="0"/>
          <p:nvPr/>
        </p:nvPicPr>
        <p:blipFill rotWithShape="1">
          <a:blip r:embed="rId3">
            <a:alphaModFix/>
          </a:blip>
          <a:srcRect/>
          <a:stretch/>
        </p:blipFill>
        <p:spPr>
          <a:xfrm>
            <a:off x="97685" y="6219825"/>
            <a:ext cx="2160650" cy="501650"/>
          </a:xfrm>
          <a:prstGeom prst="rect">
            <a:avLst/>
          </a:prstGeom>
          <a:noFill/>
          <a:ln>
            <a:noFill/>
          </a:ln>
        </p:spPr>
      </p:pic>
      <p:grpSp>
        <p:nvGrpSpPr>
          <p:cNvPr id="11" name="Group 10"/>
          <p:cNvGrpSpPr/>
          <p:nvPr/>
        </p:nvGrpSpPr>
        <p:grpSpPr>
          <a:xfrm>
            <a:off x="1692225" y="107925"/>
            <a:ext cx="5588400" cy="380449"/>
            <a:chOff x="1692225" y="107925"/>
            <a:chExt cx="5588400" cy="380449"/>
          </a:xfrm>
        </p:grpSpPr>
        <p:sp>
          <p:nvSpPr>
            <p:cNvPr id="149" name="Shape 149"/>
            <p:cNvSpPr txBox="1"/>
            <p:nvPr/>
          </p:nvSpPr>
          <p:spPr>
            <a:xfrm>
              <a:off x="1692225" y="123275"/>
              <a:ext cx="966600" cy="365099"/>
            </a:xfrm>
            <a:prstGeom prst="rect">
              <a:avLst/>
            </a:prstGeom>
            <a:noFill/>
            <a:ln>
              <a:noFill/>
            </a:ln>
          </p:spPr>
          <p:txBody>
            <a:bodyPr lIns="91425" tIns="91425" rIns="91425" bIns="91425" anchor="t" anchorCtr="0">
              <a:noAutofit/>
            </a:bodyPr>
            <a:lstStyle/>
            <a:p>
              <a:pPr>
                <a:spcBef>
                  <a:spcPts val="0"/>
                </a:spcBef>
                <a:buNone/>
              </a:pPr>
              <a:r>
                <a:rPr lang="en-US" sz="1200" dirty="0"/>
                <a:t>Publisher 1</a:t>
              </a:r>
            </a:p>
          </p:txBody>
        </p:sp>
        <p:sp>
          <p:nvSpPr>
            <p:cNvPr id="150" name="Shape 150"/>
            <p:cNvSpPr txBox="1"/>
            <p:nvPr/>
          </p:nvSpPr>
          <p:spPr>
            <a:xfrm>
              <a:off x="2853050" y="123275"/>
              <a:ext cx="966600" cy="365099"/>
            </a:xfrm>
            <a:prstGeom prst="rect">
              <a:avLst/>
            </a:prstGeom>
            <a:noFill/>
            <a:ln>
              <a:noFill/>
            </a:ln>
          </p:spPr>
          <p:txBody>
            <a:bodyPr lIns="91425" tIns="91425" rIns="91425" bIns="91425" anchor="t" anchorCtr="0">
              <a:noAutofit/>
            </a:bodyPr>
            <a:lstStyle/>
            <a:p>
              <a:pPr lvl="0" rtl="0">
                <a:spcBef>
                  <a:spcPts val="0"/>
                </a:spcBef>
                <a:buNone/>
              </a:pPr>
              <a:r>
                <a:rPr lang="en-US" sz="1200" dirty="0"/>
                <a:t>Publisher 2</a:t>
              </a:r>
            </a:p>
          </p:txBody>
        </p:sp>
        <p:sp>
          <p:nvSpPr>
            <p:cNvPr id="151" name="Shape 151"/>
            <p:cNvSpPr txBox="1"/>
            <p:nvPr/>
          </p:nvSpPr>
          <p:spPr>
            <a:xfrm>
              <a:off x="3936800" y="117150"/>
              <a:ext cx="966600" cy="365099"/>
            </a:xfrm>
            <a:prstGeom prst="rect">
              <a:avLst/>
            </a:prstGeom>
            <a:noFill/>
            <a:ln>
              <a:noFill/>
            </a:ln>
          </p:spPr>
          <p:txBody>
            <a:bodyPr lIns="91425" tIns="91425" rIns="91425" bIns="91425" anchor="t" anchorCtr="0">
              <a:noAutofit/>
            </a:bodyPr>
            <a:lstStyle/>
            <a:p>
              <a:pPr lvl="0" rtl="0">
                <a:spcBef>
                  <a:spcPts val="0"/>
                </a:spcBef>
                <a:buNone/>
              </a:pPr>
              <a:r>
                <a:rPr lang="en-US" sz="1200"/>
                <a:t>Publisher 3</a:t>
              </a:r>
            </a:p>
          </p:txBody>
        </p:sp>
        <p:sp>
          <p:nvSpPr>
            <p:cNvPr id="152" name="Shape 152"/>
            <p:cNvSpPr txBox="1"/>
            <p:nvPr/>
          </p:nvSpPr>
          <p:spPr>
            <a:xfrm>
              <a:off x="5020550" y="107925"/>
              <a:ext cx="966600" cy="365099"/>
            </a:xfrm>
            <a:prstGeom prst="rect">
              <a:avLst/>
            </a:prstGeom>
            <a:noFill/>
            <a:ln>
              <a:noFill/>
            </a:ln>
          </p:spPr>
          <p:txBody>
            <a:bodyPr lIns="91425" tIns="91425" rIns="91425" bIns="91425" anchor="t" anchorCtr="0">
              <a:noAutofit/>
            </a:bodyPr>
            <a:lstStyle/>
            <a:p>
              <a:pPr lvl="0" rtl="0">
                <a:spcBef>
                  <a:spcPts val="0"/>
                </a:spcBef>
                <a:buNone/>
              </a:pPr>
              <a:r>
                <a:rPr lang="en-US" sz="1200" dirty="0"/>
                <a:t>Publisher 4</a:t>
              </a:r>
            </a:p>
          </p:txBody>
        </p:sp>
        <p:sp>
          <p:nvSpPr>
            <p:cNvPr id="153" name="Shape 153"/>
            <p:cNvSpPr txBox="1"/>
            <p:nvPr/>
          </p:nvSpPr>
          <p:spPr>
            <a:xfrm>
              <a:off x="6314025" y="110575"/>
              <a:ext cx="966600" cy="365099"/>
            </a:xfrm>
            <a:prstGeom prst="rect">
              <a:avLst/>
            </a:prstGeom>
            <a:noFill/>
            <a:ln>
              <a:noFill/>
            </a:ln>
          </p:spPr>
          <p:txBody>
            <a:bodyPr lIns="91425" tIns="91425" rIns="91425" bIns="91425" anchor="t" anchorCtr="0">
              <a:noAutofit/>
            </a:bodyPr>
            <a:lstStyle/>
            <a:p>
              <a:pPr lvl="0" rtl="0">
                <a:spcBef>
                  <a:spcPts val="0"/>
                </a:spcBef>
                <a:buNone/>
              </a:pPr>
              <a:r>
                <a:rPr lang="en-US" sz="1200" dirty="0"/>
                <a:t>Publisher 5</a:t>
              </a:r>
            </a:p>
          </p:txBody>
        </p:sp>
      </p:grpSp>
      <p:grpSp>
        <p:nvGrpSpPr>
          <p:cNvPr id="12" name="Group 11"/>
          <p:cNvGrpSpPr/>
          <p:nvPr/>
        </p:nvGrpSpPr>
        <p:grpSpPr>
          <a:xfrm>
            <a:off x="1691632" y="460325"/>
            <a:ext cx="5655343" cy="1871037"/>
            <a:chOff x="1691632" y="460325"/>
            <a:chExt cx="5655343" cy="1871037"/>
          </a:xfrm>
        </p:grpSpPr>
        <p:cxnSp>
          <p:nvCxnSpPr>
            <p:cNvPr id="144" name="Shape 144"/>
            <p:cNvCxnSpPr>
              <a:endCxn id="159" idx="0"/>
            </p:cNvCxnSpPr>
            <p:nvPr/>
          </p:nvCxnSpPr>
          <p:spPr>
            <a:xfrm>
              <a:off x="4341800" y="488374"/>
              <a:ext cx="0" cy="590151"/>
            </a:xfrm>
            <a:prstGeom prst="straightConnector1">
              <a:avLst/>
            </a:prstGeom>
            <a:noFill/>
            <a:ln w="19050" cap="flat">
              <a:solidFill>
                <a:schemeClr val="dk2"/>
              </a:solidFill>
              <a:prstDash val="solid"/>
              <a:round/>
              <a:headEnd type="none" w="lg" len="lg"/>
              <a:tailEnd type="triangle" w="lg" len="lg"/>
            </a:ln>
          </p:spPr>
        </p:cxnSp>
        <p:cxnSp>
          <p:nvCxnSpPr>
            <p:cNvPr id="145" name="Shape 145"/>
            <p:cNvCxnSpPr/>
            <p:nvPr/>
          </p:nvCxnSpPr>
          <p:spPr>
            <a:xfrm>
              <a:off x="4341800" y="1487148"/>
              <a:ext cx="120075" cy="844214"/>
            </a:xfrm>
            <a:prstGeom prst="straightConnector1">
              <a:avLst/>
            </a:prstGeom>
            <a:noFill/>
            <a:ln w="19050" cap="flat">
              <a:solidFill>
                <a:schemeClr val="dk2"/>
              </a:solidFill>
              <a:prstDash val="solid"/>
              <a:round/>
              <a:headEnd type="none" w="lg" len="lg"/>
              <a:tailEnd type="triangle" w="lg" len="lg"/>
            </a:ln>
          </p:spPr>
        </p:cxnSp>
        <p:cxnSp>
          <p:nvCxnSpPr>
            <p:cNvPr id="146" name="Shape 146"/>
            <p:cNvCxnSpPr>
              <a:stCxn id="150" idx="2"/>
            </p:cNvCxnSpPr>
            <p:nvPr/>
          </p:nvCxnSpPr>
          <p:spPr>
            <a:xfrm>
              <a:off x="3336350" y="488374"/>
              <a:ext cx="9906" cy="1645226"/>
            </a:xfrm>
            <a:prstGeom prst="straightConnector1">
              <a:avLst/>
            </a:prstGeom>
            <a:noFill/>
            <a:ln w="19050" cap="flat">
              <a:solidFill>
                <a:schemeClr val="dk2"/>
              </a:solidFill>
              <a:prstDash val="solid"/>
              <a:round/>
              <a:headEnd type="none" w="lg" len="lg"/>
              <a:tailEnd type="triangle" w="lg" len="lg"/>
            </a:ln>
          </p:spPr>
        </p:cxnSp>
        <p:cxnSp>
          <p:nvCxnSpPr>
            <p:cNvPr id="148" name="Shape 148"/>
            <p:cNvCxnSpPr>
              <a:endCxn id="157" idx="0"/>
            </p:cNvCxnSpPr>
            <p:nvPr/>
          </p:nvCxnSpPr>
          <p:spPr>
            <a:xfrm flipH="1">
              <a:off x="6863675" y="488374"/>
              <a:ext cx="11746" cy="582201"/>
            </a:xfrm>
            <a:prstGeom prst="straightConnector1">
              <a:avLst/>
            </a:prstGeom>
            <a:noFill/>
            <a:ln w="19050" cap="flat">
              <a:solidFill>
                <a:schemeClr val="dk2"/>
              </a:solidFill>
              <a:prstDash val="solid"/>
              <a:round/>
              <a:headEnd type="none" w="lg" len="lg"/>
              <a:tailEnd type="triangle" w="lg" len="lg"/>
            </a:ln>
          </p:spPr>
        </p:cxnSp>
        <p:cxnSp>
          <p:nvCxnSpPr>
            <p:cNvPr id="154" name="Shape 154"/>
            <p:cNvCxnSpPr>
              <a:endCxn id="156" idx="0"/>
            </p:cNvCxnSpPr>
            <p:nvPr/>
          </p:nvCxnSpPr>
          <p:spPr>
            <a:xfrm flipH="1">
              <a:off x="2174932" y="460325"/>
              <a:ext cx="4794" cy="638475"/>
            </a:xfrm>
            <a:prstGeom prst="straightConnector1">
              <a:avLst/>
            </a:prstGeom>
            <a:noFill/>
            <a:ln w="19050" cap="flat">
              <a:solidFill>
                <a:schemeClr val="dk2"/>
              </a:solidFill>
              <a:prstDash val="solid"/>
              <a:round/>
              <a:headEnd type="none" w="lg" len="lg"/>
              <a:tailEnd type="triangle" w="lg" len="lg"/>
            </a:ln>
          </p:spPr>
        </p:cxnSp>
        <p:cxnSp>
          <p:nvCxnSpPr>
            <p:cNvPr id="155" name="Shape 155"/>
            <p:cNvCxnSpPr>
              <a:stCxn id="156" idx="2"/>
            </p:cNvCxnSpPr>
            <p:nvPr/>
          </p:nvCxnSpPr>
          <p:spPr>
            <a:xfrm>
              <a:off x="2174932" y="1463899"/>
              <a:ext cx="253576" cy="867463"/>
            </a:xfrm>
            <a:prstGeom prst="straightConnector1">
              <a:avLst/>
            </a:prstGeom>
            <a:noFill/>
            <a:ln w="19050" cap="flat">
              <a:solidFill>
                <a:schemeClr val="dk2"/>
              </a:solidFill>
              <a:prstDash val="solid"/>
              <a:round/>
              <a:headEnd type="none" w="lg" len="lg"/>
              <a:tailEnd type="triangle" w="lg" len="lg"/>
            </a:ln>
          </p:spPr>
        </p:cxnSp>
        <p:sp>
          <p:nvSpPr>
            <p:cNvPr id="156" name="Shape 156"/>
            <p:cNvSpPr txBox="1"/>
            <p:nvPr/>
          </p:nvSpPr>
          <p:spPr>
            <a:xfrm>
              <a:off x="1691632" y="1098800"/>
              <a:ext cx="966600" cy="365099"/>
            </a:xfrm>
            <a:prstGeom prst="rect">
              <a:avLst/>
            </a:prstGeom>
            <a:noFill/>
            <a:ln>
              <a:noFill/>
            </a:ln>
          </p:spPr>
          <p:txBody>
            <a:bodyPr lIns="91425" tIns="91425" rIns="91425" bIns="91425" anchor="t" anchorCtr="0">
              <a:noAutofit/>
            </a:bodyPr>
            <a:lstStyle/>
            <a:p>
              <a:pPr lvl="0" rtl="0">
                <a:spcBef>
                  <a:spcPts val="0"/>
                </a:spcBef>
                <a:buNone/>
              </a:pPr>
              <a:r>
                <a:rPr lang="en-US" sz="1200" dirty="0"/>
                <a:t>Vendor 1</a:t>
              </a:r>
            </a:p>
          </p:txBody>
        </p:sp>
        <p:sp>
          <p:nvSpPr>
            <p:cNvPr id="157" name="Shape 157"/>
            <p:cNvSpPr txBox="1"/>
            <p:nvPr/>
          </p:nvSpPr>
          <p:spPr>
            <a:xfrm>
              <a:off x="6380375" y="1070575"/>
              <a:ext cx="966600" cy="365099"/>
            </a:xfrm>
            <a:prstGeom prst="rect">
              <a:avLst/>
            </a:prstGeom>
            <a:noFill/>
            <a:ln>
              <a:noFill/>
            </a:ln>
          </p:spPr>
          <p:txBody>
            <a:bodyPr lIns="91425" tIns="91425" rIns="91425" bIns="91425" anchor="t" anchorCtr="0">
              <a:noAutofit/>
            </a:bodyPr>
            <a:lstStyle/>
            <a:p>
              <a:pPr lvl="0" rtl="0">
                <a:spcBef>
                  <a:spcPts val="0"/>
                </a:spcBef>
                <a:buNone/>
              </a:pPr>
              <a:r>
                <a:rPr lang="en-US" sz="1200" dirty="0"/>
                <a:t>Vendor 1</a:t>
              </a:r>
            </a:p>
          </p:txBody>
        </p:sp>
        <p:cxnSp>
          <p:nvCxnSpPr>
            <p:cNvPr id="158" name="Shape 158"/>
            <p:cNvCxnSpPr/>
            <p:nvPr/>
          </p:nvCxnSpPr>
          <p:spPr>
            <a:xfrm flipH="1">
              <a:off x="6731000" y="1487148"/>
              <a:ext cx="182431" cy="799099"/>
            </a:xfrm>
            <a:prstGeom prst="straightConnector1">
              <a:avLst/>
            </a:prstGeom>
            <a:noFill/>
            <a:ln w="19050" cap="flat">
              <a:solidFill>
                <a:schemeClr val="dk2"/>
              </a:solidFill>
              <a:prstDash val="solid"/>
              <a:round/>
              <a:headEnd type="none" w="lg" len="lg"/>
              <a:tailEnd type="triangle" w="lg" len="lg"/>
            </a:ln>
          </p:spPr>
        </p:cxnSp>
        <p:sp>
          <p:nvSpPr>
            <p:cNvPr id="159" name="Shape 159"/>
            <p:cNvSpPr txBox="1"/>
            <p:nvPr/>
          </p:nvSpPr>
          <p:spPr>
            <a:xfrm>
              <a:off x="3858500" y="1078525"/>
              <a:ext cx="966600" cy="365099"/>
            </a:xfrm>
            <a:prstGeom prst="rect">
              <a:avLst/>
            </a:prstGeom>
            <a:noFill/>
            <a:ln>
              <a:noFill/>
            </a:ln>
          </p:spPr>
          <p:txBody>
            <a:bodyPr lIns="91425" tIns="91425" rIns="91425" bIns="91425" anchor="t" anchorCtr="0">
              <a:noAutofit/>
            </a:bodyPr>
            <a:lstStyle/>
            <a:p>
              <a:pPr lvl="0" rtl="0">
                <a:spcBef>
                  <a:spcPts val="0"/>
                </a:spcBef>
                <a:buNone/>
              </a:pPr>
              <a:r>
                <a:rPr lang="en-US" sz="1200" dirty="0"/>
                <a:t>Vendor 2</a:t>
              </a:r>
            </a:p>
          </p:txBody>
        </p:sp>
        <p:cxnSp>
          <p:nvCxnSpPr>
            <p:cNvPr id="160" name="Shape 160"/>
            <p:cNvCxnSpPr>
              <a:stCxn id="152" idx="2"/>
              <a:endCxn id="161" idx="0"/>
            </p:cNvCxnSpPr>
            <p:nvPr/>
          </p:nvCxnSpPr>
          <p:spPr>
            <a:xfrm flipH="1">
              <a:off x="5499170" y="473024"/>
              <a:ext cx="4680" cy="615250"/>
            </a:xfrm>
            <a:prstGeom prst="straightConnector1">
              <a:avLst/>
            </a:prstGeom>
            <a:noFill/>
            <a:ln w="19050" cap="flat">
              <a:solidFill>
                <a:schemeClr val="dk2"/>
              </a:solidFill>
              <a:prstDash val="solid"/>
              <a:round/>
              <a:headEnd type="none" w="lg" len="lg"/>
              <a:tailEnd type="triangle" w="lg" len="lg"/>
            </a:ln>
          </p:spPr>
        </p:cxnSp>
        <p:sp>
          <p:nvSpPr>
            <p:cNvPr id="161" name="Shape 161"/>
            <p:cNvSpPr txBox="1"/>
            <p:nvPr/>
          </p:nvSpPr>
          <p:spPr>
            <a:xfrm>
              <a:off x="5015870" y="1088274"/>
              <a:ext cx="966600" cy="365099"/>
            </a:xfrm>
            <a:prstGeom prst="rect">
              <a:avLst/>
            </a:prstGeom>
            <a:noFill/>
            <a:ln>
              <a:noFill/>
            </a:ln>
          </p:spPr>
          <p:txBody>
            <a:bodyPr lIns="91425" tIns="91425" rIns="91425" bIns="91425" anchor="t" anchorCtr="0">
              <a:noAutofit/>
            </a:bodyPr>
            <a:lstStyle/>
            <a:p>
              <a:pPr lvl="0" rtl="0">
                <a:spcBef>
                  <a:spcPts val="0"/>
                </a:spcBef>
                <a:buNone/>
              </a:pPr>
              <a:r>
                <a:rPr lang="en-US" sz="1200" dirty="0"/>
                <a:t>Vendor 3</a:t>
              </a:r>
            </a:p>
          </p:txBody>
        </p:sp>
        <p:cxnSp>
          <p:nvCxnSpPr>
            <p:cNvPr id="162" name="Shape 162"/>
            <p:cNvCxnSpPr/>
            <p:nvPr/>
          </p:nvCxnSpPr>
          <p:spPr>
            <a:xfrm flipH="1">
              <a:off x="5283400" y="1487148"/>
              <a:ext cx="215770" cy="483750"/>
            </a:xfrm>
            <a:prstGeom prst="straightConnector1">
              <a:avLst/>
            </a:prstGeom>
            <a:noFill/>
            <a:ln w="19050" cap="flat">
              <a:solidFill>
                <a:schemeClr val="dk2"/>
              </a:solidFill>
              <a:prstDash val="solid"/>
              <a:round/>
              <a:headEnd type="none" w="lg" len="lg"/>
              <a:tailEnd type="triangle" w="lg" len="lg"/>
            </a:ln>
          </p:spPr>
        </p:cxnSp>
      </p:grpSp>
      <p:pic>
        <p:nvPicPr>
          <p:cNvPr id="10" name="Picture 9" descr="ComputerAngr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3431" y="4990176"/>
            <a:ext cx="2362737" cy="1968948"/>
          </a:xfrm>
          <a:prstGeom prst="rect">
            <a:avLst/>
          </a:prstGeom>
        </p:spPr>
      </p:pic>
      <p:grpSp>
        <p:nvGrpSpPr>
          <p:cNvPr id="199" name="Group 198"/>
          <p:cNvGrpSpPr/>
          <p:nvPr/>
        </p:nvGrpSpPr>
        <p:grpSpPr>
          <a:xfrm>
            <a:off x="1735888" y="4110800"/>
            <a:ext cx="5531387" cy="1608811"/>
            <a:chOff x="1735888" y="4110800"/>
            <a:chExt cx="5531387" cy="1608811"/>
          </a:xfrm>
        </p:grpSpPr>
        <p:cxnSp>
          <p:nvCxnSpPr>
            <p:cNvPr id="178" name="Shape 164"/>
            <p:cNvCxnSpPr/>
            <p:nvPr/>
          </p:nvCxnSpPr>
          <p:spPr>
            <a:xfrm>
              <a:off x="6609173" y="4110800"/>
              <a:ext cx="0" cy="1333825"/>
            </a:xfrm>
            <a:prstGeom prst="straightConnector1">
              <a:avLst/>
            </a:prstGeom>
            <a:noFill/>
            <a:ln w="19050" cap="flat">
              <a:solidFill>
                <a:schemeClr val="dk2"/>
              </a:solidFill>
              <a:prstDash val="solid"/>
              <a:round/>
              <a:headEnd type="none" w="lg" len="lg"/>
              <a:tailEnd type="triangle" w="lg" len="lg"/>
            </a:ln>
          </p:spPr>
        </p:cxnSp>
        <p:grpSp>
          <p:nvGrpSpPr>
            <p:cNvPr id="18" name="Group 17"/>
            <p:cNvGrpSpPr/>
            <p:nvPr/>
          </p:nvGrpSpPr>
          <p:grpSpPr>
            <a:xfrm>
              <a:off x="1735888" y="4110800"/>
              <a:ext cx="5531387" cy="1608811"/>
              <a:chOff x="1735888" y="4110800"/>
              <a:chExt cx="5531387" cy="1608811"/>
            </a:xfrm>
          </p:grpSpPr>
          <p:cxnSp>
            <p:nvCxnSpPr>
              <p:cNvPr id="172" name="Shape 172"/>
              <p:cNvCxnSpPr/>
              <p:nvPr/>
            </p:nvCxnSpPr>
            <p:spPr>
              <a:xfrm flipH="1">
                <a:off x="3014825" y="4110800"/>
                <a:ext cx="8398" cy="1333825"/>
              </a:xfrm>
              <a:prstGeom prst="straightConnector1">
                <a:avLst/>
              </a:prstGeom>
              <a:noFill/>
              <a:ln w="19050" cap="flat">
                <a:solidFill>
                  <a:schemeClr val="dk2"/>
                </a:solidFill>
                <a:prstDash val="solid"/>
                <a:round/>
                <a:headEnd type="none" w="lg" len="lg"/>
                <a:tailEnd type="triangle" w="lg" len="lg"/>
              </a:ln>
            </p:spPr>
          </p:cxnSp>
          <p:cxnSp>
            <p:nvCxnSpPr>
              <p:cNvPr id="164" name="Shape 164"/>
              <p:cNvCxnSpPr/>
              <p:nvPr/>
            </p:nvCxnSpPr>
            <p:spPr>
              <a:xfrm>
                <a:off x="4743550" y="4110800"/>
                <a:ext cx="0" cy="1333825"/>
              </a:xfrm>
              <a:prstGeom prst="straightConnector1">
                <a:avLst/>
              </a:prstGeom>
              <a:noFill/>
              <a:ln w="19050" cap="flat">
                <a:solidFill>
                  <a:schemeClr val="dk2"/>
                </a:solidFill>
                <a:prstDash val="solid"/>
                <a:round/>
                <a:headEnd type="none" w="lg" len="lg"/>
                <a:tailEnd type="triangle" w="lg" len="lg"/>
              </a:ln>
            </p:spPr>
          </p:cxnSp>
          <p:cxnSp>
            <p:nvCxnSpPr>
              <p:cNvPr id="147" name="Shape 147"/>
              <p:cNvCxnSpPr/>
              <p:nvPr/>
            </p:nvCxnSpPr>
            <p:spPr>
              <a:xfrm flipH="1">
                <a:off x="2069372" y="4414425"/>
                <a:ext cx="8399" cy="1030200"/>
              </a:xfrm>
              <a:prstGeom prst="straightConnector1">
                <a:avLst/>
              </a:prstGeom>
              <a:noFill/>
              <a:ln w="19050" cap="flat">
                <a:solidFill>
                  <a:schemeClr val="dk2"/>
                </a:solidFill>
                <a:prstDash val="solid"/>
                <a:round/>
                <a:headEnd type="none" w="lg" len="lg"/>
                <a:tailEnd type="triangle" w="lg" len="lg"/>
              </a:ln>
            </p:spPr>
          </p:cxnSp>
          <p:cxnSp>
            <p:nvCxnSpPr>
              <p:cNvPr id="166" name="Shape 166"/>
              <p:cNvCxnSpPr/>
              <p:nvPr/>
            </p:nvCxnSpPr>
            <p:spPr>
              <a:xfrm flipH="1">
                <a:off x="5615600" y="4813300"/>
                <a:ext cx="8400" cy="631325"/>
              </a:xfrm>
              <a:prstGeom prst="straightConnector1">
                <a:avLst/>
              </a:prstGeom>
              <a:noFill/>
              <a:ln w="19050" cap="flat">
                <a:solidFill>
                  <a:schemeClr val="dk2"/>
                </a:solidFill>
                <a:prstDash val="solid"/>
                <a:round/>
                <a:headEnd type="none" w="lg" len="lg"/>
                <a:tailEnd type="triangle" w="lg" len="lg"/>
              </a:ln>
            </p:spPr>
          </p:cxnSp>
          <p:cxnSp>
            <p:nvCxnSpPr>
              <p:cNvPr id="163" name="Shape 163"/>
              <p:cNvCxnSpPr>
                <a:stCxn id="109" idx="2"/>
              </p:cNvCxnSpPr>
              <p:nvPr/>
            </p:nvCxnSpPr>
            <p:spPr>
              <a:xfrm flipH="1">
                <a:off x="3595398" y="5155463"/>
                <a:ext cx="14936" cy="289162"/>
              </a:xfrm>
              <a:prstGeom prst="straightConnector1">
                <a:avLst/>
              </a:prstGeom>
              <a:noFill/>
              <a:ln w="19050" cap="flat">
                <a:solidFill>
                  <a:schemeClr val="dk2"/>
                </a:solidFill>
                <a:prstDash val="solid"/>
                <a:round/>
                <a:headEnd type="none" w="lg" len="lg"/>
                <a:tailEnd type="triangle" w="lg" len="lg"/>
              </a:ln>
            </p:spPr>
          </p:cxnSp>
          <p:sp>
            <p:nvSpPr>
              <p:cNvPr id="167" name="Shape 167"/>
              <p:cNvSpPr txBox="1"/>
              <p:nvPr/>
            </p:nvSpPr>
            <p:spPr>
              <a:xfrm>
                <a:off x="2620400" y="5337837"/>
                <a:ext cx="966600" cy="365099"/>
              </a:xfrm>
              <a:prstGeom prst="rect">
                <a:avLst/>
              </a:prstGeom>
              <a:noFill/>
              <a:ln>
                <a:noFill/>
              </a:ln>
            </p:spPr>
            <p:txBody>
              <a:bodyPr lIns="91425" tIns="91425" rIns="91425" bIns="91425" anchor="t" anchorCtr="0">
                <a:noAutofit/>
              </a:bodyPr>
              <a:lstStyle/>
              <a:p>
                <a:pPr lvl="0" rtl="0">
                  <a:spcBef>
                    <a:spcPts val="0"/>
                  </a:spcBef>
                  <a:buNone/>
                </a:pPr>
                <a:r>
                  <a:rPr lang="en-US" sz="1200" dirty="0"/>
                  <a:t>Host 1</a:t>
                </a:r>
              </a:p>
            </p:txBody>
          </p:sp>
          <p:sp>
            <p:nvSpPr>
              <p:cNvPr id="168" name="Shape 168"/>
              <p:cNvSpPr txBox="1"/>
              <p:nvPr/>
            </p:nvSpPr>
            <p:spPr>
              <a:xfrm>
                <a:off x="3334050" y="5337699"/>
                <a:ext cx="966600" cy="365099"/>
              </a:xfrm>
              <a:prstGeom prst="rect">
                <a:avLst/>
              </a:prstGeom>
              <a:noFill/>
              <a:ln>
                <a:noFill/>
              </a:ln>
            </p:spPr>
            <p:txBody>
              <a:bodyPr lIns="91425" tIns="91425" rIns="91425" bIns="91425" anchor="t" anchorCtr="0">
                <a:noAutofit/>
              </a:bodyPr>
              <a:lstStyle/>
              <a:p>
                <a:pPr lvl="0" rtl="0">
                  <a:spcBef>
                    <a:spcPts val="0"/>
                  </a:spcBef>
                  <a:buNone/>
                </a:pPr>
                <a:r>
                  <a:rPr lang="en-US" sz="1200" dirty="0"/>
                  <a:t>Host 2</a:t>
                </a:r>
              </a:p>
            </p:txBody>
          </p:sp>
          <p:sp>
            <p:nvSpPr>
              <p:cNvPr id="169" name="Shape 169"/>
              <p:cNvSpPr txBox="1"/>
              <p:nvPr/>
            </p:nvSpPr>
            <p:spPr>
              <a:xfrm>
                <a:off x="6300675" y="5325587"/>
                <a:ext cx="966600" cy="365099"/>
              </a:xfrm>
              <a:prstGeom prst="rect">
                <a:avLst/>
              </a:prstGeom>
              <a:noFill/>
              <a:ln>
                <a:noFill/>
              </a:ln>
            </p:spPr>
            <p:txBody>
              <a:bodyPr lIns="91425" tIns="91425" rIns="91425" bIns="91425" anchor="t" anchorCtr="0">
                <a:noAutofit/>
              </a:bodyPr>
              <a:lstStyle/>
              <a:p>
                <a:pPr lvl="0" rtl="0">
                  <a:spcBef>
                    <a:spcPts val="0"/>
                  </a:spcBef>
                  <a:buNone/>
                </a:pPr>
                <a:r>
                  <a:rPr lang="en-US" sz="1200" dirty="0"/>
                  <a:t>Host 3</a:t>
                </a:r>
              </a:p>
            </p:txBody>
          </p:sp>
          <p:sp>
            <p:nvSpPr>
              <p:cNvPr id="170" name="Shape 170"/>
              <p:cNvSpPr txBox="1"/>
              <p:nvPr/>
            </p:nvSpPr>
            <p:spPr>
              <a:xfrm>
                <a:off x="4203700" y="5342250"/>
                <a:ext cx="1079699" cy="365099"/>
              </a:xfrm>
              <a:prstGeom prst="rect">
                <a:avLst/>
              </a:prstGeom>
              <a:noFill/>
              <a:ln>
                <a:noFill/>
              </a:ln>
            </p:spPr>
            <p:txBody>
              <a:bodyPr lIns="91425" tIns="91425" rIns="91425" bIns="91425" anchor="t" anchorCtr="0">
                <a:noAutofit/>
              </a:bodyPr>
              <a:lstStyle/>
              <a:p>
                <a:pPr lvl="0" rtl="0">
                  <a:spcBef>
                    <a:spcPts val="0"/>
                  </a:spcBef>
                  <a:buNone/>
                </a:pPr>
                <a:r>
                  <a:rPr lang="en-US" sz="1200" dirty="0"/>
                  <a:t>Repository 1</a:t>
                </a:r>
              </a:p>
            </p:txBody>
          </p:sp>
          <p:sp>
            <p:nvSpPr>
              <p:cNvPr id="171" name="Shape 171"/>
              <p:cNvSpPr txBox="1"/>
              <p:nvPr/>
            </p:nvSpPr>
            <p:spPr>
              <a:xfrm>
                <a:off x="5283399" y="5337699"/>
                <a:ext cx="1079699" cy="365099"/>
              </a:xfrm>
              <a:prstGeom prst="rect">
                <a:avLst/>
              </a:prstGeom>
              <a:noFill/>
              <a:ln>
                <a:noFill/>
              </a:ln>
            </p:spPr>
            <p:txBody>
              <a:bodyPr lIns="91425" tIns="91425" rIns="91425" bIns="91425" anchor="t" anchorCtr="0">
                <a:noAutofit/>
              </a:bodyPr>
              <a:lstStyle/>
              <a:p>
                <a:pPr lvl="0" rtl="0">
                  <a:spcBef>
                    <a:spcPts val="0"/>
                  </a:spcBef>
                  <a:buNone/>
                </a:pPr>
                <a:r>
                  <a:rPr lang="en-US" sz="1200" dirty="0"/>
                  <a:t>Repository 2</a:t>
                </a:r>
              </a:p>
            </p:txBody>
          </p:sp>
          <p:sp>
            <p:nvSpPr>
              <p:cNvPr id="173" name="Shape 173"/>
              <p:cNvSpPr txBox="1"/>
              <p:nvPr/>
            </p:nvSpPr>
            <p:spPr>
              <a:xfrm>
                <a:off x="1735888" y="5354512"/>
                <a:ext cx="966600" cy="365099"/>
              </a:xfrm>
              <a:prstGeom prst="rect">
                <a:avLst/>
              </a:prstGeom>
              <a:noFill/>
              <a:ln>
                <a:noFill/>
              </a:ln>
            </p:spPr>
            <p:txBody>
              <a:bodyPr lIns="91425" tIns="91425" rIns="91425" bIns="91425" anchor="t" anchorCtr="0">
                <a:noAutofit/>
              </a:bodyPr>
              <a:lstStyle/>
              <a:p>
                <a:pPr lvl="0" rtl="0">
                  <a:spcBef>
                    <a:spcPts val="0"/>
                  </a:spcBef>
                  <a:buNone/>
                </a:pPr>
                <a:r>
                  <a:rPr lang="en-US" sz="1200" dirty="0"/>
                  <a:t>Host 1</a:t>
                </a:r>
              </a:p>
            </p:txBody>
          </p:sp>
        </p:grpSp>
        <p:cxnSp>
          <p:nvCxnSpPr>
            <p:cNvPr id="188" name="Curved Connector 187"/>
            <p:cNvCxnSpPr>
              <a:stCxn id="173" idx="2"/>
              <a:endCxn id="170" idx="2"/>
            </p:cNvCxnSpPr>
            <p:nvPr/>
          </p:nvCxnSpPr>
          <p:spPr>
            <a:xfrm rot="5400000" flipH="1" flipV="1">
              <a:off x="3475238" y="4451299"/>
              <a:ext cx="12262" cy="2524362"/>
            </a:xfrm>
            <a:prstGeom prst="curvedConnector3">
              <a:avLst>
                <a:gd name="adj1" fmla="val -5282173"/>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18358" y="1318925"/>
            <a:ext cx="9143982" cy="3836538"/>
            <a:chOff x="18358" y="1318925"/>
            <a:chExt cx="9143982" cy="3836538"/>
          </a:xfrm>
        </p:grpSpPr>
        <p:sp>
          <p:nvSpPr>
            <p:cNvPr id="109" name="Shape 109"/>
            <p:cNvSpPr/>
            <p:nvPr/>
          </p:nvSpPr>
          <p:spPr>
            <a:xfrm>
              <a:off x="18358" y="1318925"/>
              <a:ext cx="9143982" cy="3836538"/>
            </a:xfrm>
            <a:prstGeom prst="irregularSeal1">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16" name="Group 15"/>
            <p:cNvGrpSpPr/>
            <p:nvPr/>
          </p:nvGrpSpPr>
          <p:grpSpPr>
            <a:xfrm>
              <a:off x="1227609" y="2286247"/>
              <a:ext cx="6451331" cy="1756283"/>
              <a:chOff x="1227609" y="2286247"/>
              <a:chExt cx="6451331" cy="1756283"/>
            </a:xfrm>
          </p:grpSpPr>
          <p:grpSp>
            <p:nvGrpSpPr>
              <p:cNvPr id="15" name="Group 14"/>
              <p:cNvGrpSpPr/>
              <p:nvPr/>
            </p:nvGrpSpPr>
            <p:grpSpPr>
              <a:xfrm>
                <a:off x="1227609" y="2286247"/>
                <a:ext cx="6451331" cy="1756283"/>
                <a:chOff x="1057436" y="2326797"/>
                <a:chExt cx="6451331" cy="1756283"/>
              </a:xfrm>
            </p:grpSpPr>
            <p:sp>
              <p:nvSpPr>
                <p:cNvPr id="79" name="Shape 124"/>
                <p:cNvSpPr txBox="1">
                  <a:spLocks/>
                </p:cNvSpPr>
                <p:nvPr/>
              </p:nvSpPr>
              <p:spPr>
                <a:xfrm>
                  <a:off x="1881599" y="2500784"/>
                  <a:ext cx="1629200" cy="668150"/>
                </a:xfrm>
                <a:prstGeom prst="rect">
                  <a:avLst/>
                </a:prstGeom>
                <a:noFill/>
                <a:ln>
                  <a:noFill/>
                </a:ln>
              </p:spPr>
              <p:txBody>
                <a:bodyPr lIns="91425" tIns="45700" rIns="91425" bIns="45700"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stStyle>
                <a:p>
                  <a:pPr algn="ctr">
                    <a:buClr>
                      <a:schemeClr val="dk1"/>
                    </a:buClr>
                    <a:buSzPct val="25000"/>
                    <a:buFont typeface="Calibri"/>
                    <a:buNone/>
                  </a:pPr>
                  <a:r>
                    <a:rPr lang="en-US" sz="3600" b="1" dirty="0" smtClean="0">
                      <a:solidFill>
                        <a:schemeClr val="tx1">
                          <a:lumMod val="50000"/>
                          <a:lumOff val="50000"/>
                        </a:schemeClr>
                      </a:solidFill>
                      <a:latin typeface="Corsiva"/>
                      <a:ea typeface="Corsiva"/>
                      <a:cs typeface="Corsiva"/>
                      <a:sym typeface="Corsiva"/>
                    </a:rPr>
                    <a:t>JATS</a:t>
                  </a:r>
                  <a:endParaRPr lang="en-US" sz="3600" b="1" dirty="0">
                    <a:solidFill>
                      <a:schemeClr val="tx1">
                        <a:lumMod val="50000"/>
                        <a:lumOff val="50000"/>
                      </a:schemeClr>
                    </a:solidFill>
                    <a:latin typeface="Corsiva"/>
                    <a:ea typeface="Corsiva"/>
                    <a:cs typeface="Corsiva"/>
                    <a:sym typeface="Corsiva"/>
                  </a:endParaRPr>
                </a:p>
              </p:txBody>
            </p:sp>
            <p:sp>
              <p:nvSpPr>
                <p:cNvPr id="80" name="Shape 124"/>
                <p:cNvSpPr txBox="1">
                  <a:spLocks/>
                </p:cNvSpPr>
                <p:nvPr/>
              </p:nvSpPr>
              <p:spPr>
                <a:xfrm>
                  <a:off x="1365124" y="3070073"/>
                  <a:ext cx="1629200" cy="668150"/>
                </a:xfrm>
                <a:prstGeom prst="rect">
                  <a:avLst/>
                </a:prstGeom>
                <a:noFill/>
                <a:ln>
                  <a:noFill/>
                </a:ln>
              </p:spPr>
              <p:txBody>
                <a:bodyPr lIns="91425" tIns="45700" rIns="91425" bIns="45700"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stStyle>
                <a:p>
                  <a:pPr algn="ctr">
                    <a:buClr>
                      <a:schemeClr val="dk1"/>
                    </a:buClr>
                    <a:buSzPct val="25000"/>
                    <a:buFont typeface="Calibri"/>
                    <a:buNone/>
                  </a:pPr>
                  <a:r>
                    <a:rPr lang="en-US" sz="3600" b="1" dirty="0" smtClean="0">
                      <a:solidFill>
                        <a:schemeClr val="accent1"/>
                      </a:solidFill>
                      <a:latin typeface="Corsiva"/>
                      <a:ea typeface="Corsiva"/>
                      <a:cs typeface="Corsiva"/>
                      <a:sym typeface="Corsiva"/>
                    </a:rPr>
                    <a:t>JATS</a:t>
                  </a:r>
                  <a:endParaRPr lang="en-US" sz="3600" b="1" dirty="0">
                    <a:solidFill>
                      <a:schemeClr val="accent1"/>
                    </a:solidFill>
                    <a:latin typeface="Corsiva"/>
                    <a:ea typeface="Corsiva"/>
                    <a:cs typeface="Corsiva"/>
                    <a:sym typeface="Corsiva"/>
                  </a:endParaRPr>
                </a:p>
              </p:txBody>
            </p:sp>
            <p:sp>
              <p:nvSpPr>
                <p:cNvPr id="82" name="Shape 124"/>
                <p:cNvSpPr txBox="1">
                  <a:spLocks/>
                </p:cNvSpPr>
                <p:nvPr/>
              </p:nvSpPr>
              <p:spPr>
                <a:xfrm>
                  <a:off x="2853050" y="2705987"/>
                  <a:ext cx="1629200" cy="668150"/>
                </a:xfrm>
                <a:prstGeom prst="rect">
                  <a:avLst/>
                </a:prstGeom>
                <a:noFill/>
                <a:ln>
                  <a:noFill/>
                </a:ln>
              </p:spPr>
              <p:txBody>
                <a:bodyPr lIns="91425" tIns="45700" rIns="91425" bIns="45700"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stStyle>
                <a:p>
                  <a:pPr algn="ctr">
                    <a:buClr>
                      <a:schemeClr val="dk1"/>
                    </a:buClr>
                    <a:buSzPct val="25000"/>
                    <a:buFont typeface="Calibri"/>
                    <a:buNone/>
                  </a:pPr>
                  <a:r>
                    <a:rPr lang="en-US" sz="3600" b="1" dirty="0" smtClean="0">
                      <a:solidFill>
                        <a:schemeClr val="accent6">
                          <a:lumMod val="50000"/>
                        </a:schemeClr>
                      </a:solidFill>
                      <a:latin typeface="Corsiva"/>
                      <a:ea typeface="Corsiva"/>
                      <a:cs typeface="Corsiva"/>
                      <a:sym typeface="Corsiva"/>
                    </a:rPr>
                    <a:t>JATS</a:t>
                  </a:r>
                  <a:endParaRPr lang="en-US" sz="3600" b="1" dirty="0">
                    <a:solidFill>
                      <a:schemeClr val="accent6">
                        <a:lumMod val="50000"/>
                      </a:schemeClr>
                    </a:solidFill>
                    <a:latin typeface="Corsiva"/>
                    <a:ea typeface="Corsiva"/>
                    <a:cs typeface="Corsiva"/>
                    <a:sym typeface="Corsiva"/>
                  </a:endParaRPr>
                </a:p>
              </p:txBody>
            </p:sp>
            <p:sp>
              <p:nvSpPr>
                <p:cNvPr id="84" name="Shape 139"/>
                <p:cNvSpPr txBox="1">
                  <a:spLocks/>
                </p:cNvSpPr>
                <p:nvPr/>
              </p:nvSpPr>
              <p:spPr>
                <a:xfrm>
                  <a:off x="1057436" y="2730224"/>
                  <a:ext cx="1200899" cy="519388"/>
                </a:xfrm>
                <a:prstGeom prst="rect">
                  <a:avLst/>
                </a:prstGeom>
                <a:noFill/>
                <a:ln>
                  <a:noFill/>
                </a:ln>
              </p:spPr>
              <p:txBody>
                <a:bodyPr lIns="91425" tIns="45700" rIns="91425" bIns="45700"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stStyle>
                <a:p>
                  <a:pPr algn="ctr">
                    <a:buClr>
                      <a:schemeClr val="dk1"/>
                    </a:buClr>
                    <a:buSzPct val="25000"/>
                    <a:buFont typeface="Calibri"/>
                    <a:buNone/>
                  </a:pPr>
                  <a:r>
                    <a:rPr lang="en-US" sz="2400" b="1" dirty="0" smtClean="0">
                      <a:solidFill>
                        <a:schemeClr val="dk2"/>
                      </a:solidFill>
                      <a:latin typeface="Comic Sans MS"/>
                      <a:ea typeface="Comic Sans MS"/>
                      <a:cs typeface="Comic Sans MS"/>
                      <a:sym typeface="Comic Sans MS"/>
                    </a:rPr>
                    <a:t>JATS</a:t>
                  </a:r>
                  <a:endParaRPr lang="en-US" sz="2400" b="1" dirty="0">
                    <a:solidFill>
                      <a:schemeClr val="dk2"/>
                    </a:solidFill>
                    <a:latin typeface="Comic Sans MS"/>
                    <a:ea typeface="Comic Sans MS"/>
                    <a:cs typeface="Comic Sans MS"/>
                    <a:sym typeface="Comic Sans MS"/>
                  </a:endParaRPr>
                </a:p>
              </p:txBody>
            </p:sp>
            <p:sp>
              <p:nvSpPr>
                <p:cNvPr id="75" name="Shape 114"/>
                <p:cNvSpPr txBox="1">
                  <a:spLocks/>
                </p:cNvSpPr>
                <p:nvPr/>
              </p:nvSpPr>
              <p:spPr>
                <a:xfrm>
                  <a:off x="4704963" y="2915353"/>
                  <a:ext cx="1714887" cy="549427"/>
                </a:xfrm>
                <a:prstGeom prst="rect">
                  <a:avLst/>
                </a:prstGeom>
                <a:noFill/>
                <a:ln>
                  <a:noFill/>
                </a:ln>
              </p:spPr>
              <p:txBody>
                <a:bodyPr lIns="91425" tIns="45700" rIns="91425" bIns="45700"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stStyle>
                <a:p>
                  <a:pPr algn="ctr">
                    <a:buClr>
                      <a:schemeClr val="dk1"/>
                    </a:buClr>
                    <a:buSzPct val="25000"/>
                    <a:buFont typeface="Calibri"/>
                    <a:buNone/>
                  </a:pPr>
                  <a:r>
                    <a:rPr lang="en-US" sz="4400" dirty="0" smtClean="0">
                      <a:solidFill>
                        <a:srgbClr val="FF00FF"/>
                      </a:solidFill>
                      <a:latin typeface="Calibri"/>
                      <a:ea typeface="Calibri"/>
                      <a:cs typeface="Calibri"/>
                      <a:sym typeface="Calibri"/>
                    </a:rPr>
                    <a:t>JATS</a:t>
                  </a:r>
                  <a:endParaRPr lang="en-US" sz="4400" dirty="0">
                    <a:solidFill>
                      <a:srgbClr val="FF00FF"/>
                    </a:solidFill>
                    <a:latin typeface="Calibri"/>
                    <a:ea typeface="Calibri"/>
                    <a:cs typeface="Calibri"/>
                    <a:sym typeface="Calibri"/>
                  </a:endParaRPr>
                </a:p>
              </p:txBody>
            </p:sp>
            <p:sp>
              <p:nvSpPr>
                <p:cNvPr id="77" name="Shape 114"/>
                <p:cNvSpPr txBox="1">
                  <a:spLocks/>
                </p:cNvSpPr>
                <p:nvPr/>
              </p:nvSpPr>
              <p:spPr>
                <a:xfrm>
                  <a:off x="5573731" y="3273959"/>
                  <a:ext cx="1714887" cy="549427"/>
                </a:xfrm>
                <a:prstGeom prst="rect">
                  <a:avLst/>
                </a:prstGeom>
                <a:noFill/>
                <a:ln>
                  <a:noFill/>
                </a:ln>
              </p:spPr>
              <p:txBody>
                <a:bodyPr lIns="91425" tIns="45700" rIns="91425" bIns="45700"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stStyle>
                <a:p>
                  <a:pPr algn="ctr">
                    <a:buClr>
                      <a:schemeClr val="dk1"/>
                    </a:buClr>
                    <a:buSzPct val="25000"/>
                    <a:buFont typeface="Calibri"/>
                    <a:buNone/>
                  </a:pPr>
                  <a:r>
                    <a:rPr lang="en-US" sz="4400" dirty="0" smtClean="0">
                      <a:solidFill>
                        <a:schemeClr val="accent4"/>
                      </a:solidFill>
                      <a:latin typeface="Calibri"/>
                      <a:ea typeface="Calibri"/>
                      <a:cs typeface="Calibri"/>
                      <a:sym typeface="Calibri"/>
                    </a:rPr>
                    <a:t>JATS</a:t>
                  </a:r>
                  <a:endParaRPr lang="en-US" sz="4400" dirty="0">
                    <a:solidFill>
                      <a:schemeClr val="accent4"/>
                    </a:solidFill>
                    <a:latin typeface="Calibri"/>
                    <a:ea typeface="Calibri"/>
                    <a:cs typeface="Calibri"/>
                    <a:sym typeface="Calibri"/>
                  </a:endParaRPr>
                </a:p>
              </p:txBody>
            </p:sp>
            <p:sp>
              <p:nvSpPr>
                <p:cNvPr id="78" name="Shape 114"/>
                <p:cNvSpPr txBox="1">
                  <a:spLocks/>
                </p:cNvSpPr>
                <p:nvPr/>
              </p:nvSpPr>
              <p:spPr>
                <a:xfrm>
                  <a:off x="5793880" y="2655659"/>
                  <a:ext cx="1714887" cy="549427"/>
                </a:xfrm>
                <a:prstGeom prst="rect">
                  <a:avLst/>
                </a:prstGeom>
                <a:noFill/>
                <a:ln>
                  <a:noFill/>
                </a:ln>
              </p:spPr>
              <p:txBody>
                <a:bodyPr lIns="91425" tIns="45700" rIns="91425" bIns="45700"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stStyle>
                <a:p>
                  <a:pPr algn="ctr">
                    <a:buClr>
                      <a:schemeClr val="dk1"/>
                    </a:buClr>
                    <a:buSzPct val="25000"/>
                    <a:buFont typeface="Calibri"/>
                    <a:buNone/>
                  </a:pPr>
                  <a:r>
                    <a:rPr lang="en-US" sz="4400" dirty="0" smtClean="0">
                      <a:solidFill>
                        <a:schemeClr val="bg2"/>
                      </a:solidFill>
                      <a:latin typeface="Calibri"/>
                      <a:ea typeface="Calibri"/>
                      <a:cs typeface="Calibri"/>
                      <a:sym typeface="Calibri"/>
                    </a:rPr>
                    <a:t>JATS</a:t>
                  </a:r>
                  <a:endParaRPr lang="en-US" sz="4400" dirty="0">
                    <a:solidFill>
                      <a:schemeClr val="bg2"/>
                    </a:solidFill>
                    <a:latin typeface="Calibri"/>
                    <a:ea typeface="Calibri"/>
                    <a:cs typeface="Calibri"/>
                    <a:sym typeface="Calibri"/>
                  </a:endParaRPr>
                </a:p>
              </p:txBody>
            </p:sp>
            <p:sp>
              <p:nvSpPr>
                <p:cNvPr id="81" name="Shape 124"/>
                <p:cNvSpPr txBox="1">
                  <a:spLocks/>
                </p:cNvSpPr>
                <p:nvPr/>
              </p:nvSpPr>
              <p:spPr>
                <a:xfrm>
                  <a:off x="4231780" y="2371912"/>
                  <a:ext cx="1629200" cy="668150"/>
                </a:xfrm>
                <a:prstGeom prst="rect">
                  <a:avLst/>
                </a:prstGeom>
                <a:noFill/>
                <a:ln>
                  <a:noFill/>
                </a:ln>
              </p:spPr>
              <p:txBody>
                <a:bodyPr lIns="91425" tIns="45700" rIns="91425" bIns="45700"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stStyle>
                <a:p>
                  <a:pPr algn="ctr">
                    <a:buClr>
                      <a:schemeClr val="dk1"/>
                    </a:buClr>
                    <a:buSzPct val="25000"/>
                    <a:buFont typeface="Calibri"/>
                    <a:buNone/>
                  </a:pPr>
                  <a:r>
                    <a:rPr lang="en-US" sz="3600" b="1" dirty="0" smtClean="0">
                      <a:solidFill>
                        <a:schemeClr val="accent3">
                          <a:lumMod val="50000"/>
                        </a:schemeClr>
                      </a:solidFill>
                      <a:latin typeface="Corsiva"/>
                      <a:ea typeface="Corsiva"/>
                      <a:cs typeface="Corsiva"/>
                      <a:sym typeface="Corsiva"/>
                    </a:rPr>
                    <a:t>JATS</a:t>
                  </a:r>
                  <a:endParaRPr lang="en-US" sz="3600" b="1" dirty="0">
                    <a:solidFill>
                      <a:schemeClr val="accent3">
                        <a:lumMod val="50000"/>
                      </a:schemeClr>
                    </a:solidFill>
                    <a:latin typeface="Corsiva"/>
                    <a:ea typeface="Corsiva"/>
                    <a:cs typeface="Corsiva"/>
                    <a:sym typeface="Corsiva"/>
                  </a:endParaRPr>
                </a:p>
              </p:txBody>
            </p:sp>
            <p:sp>
              <p:nvSpPr>
                <p:cNvPr id="85" name="Shape 139"/>
                <p:cNvSpPr txBox="1">
                  <a:spLocks/>
                </p:cNvSpPr>
                <p:nvPr/>
              </p:nvSpPr>
              <p:spPr>
                <a:xfrm>
                  <a:off x="4934912" y="3563692"/>
                  <a:ext cx="1200899" cy="519388"/>
                </a:xfrm>
                <a:prstGeom prst="rect">
                  <a:avLst/>
                </a:prstGeom>
                <a:noFill/>
                <a:ln>
                  <a:noFill/>
                </a:ln>
              </p:spPr>
              <p:txBody>
                <a:bodyPr lIns="91425" tIns="45700" rIns="91425" bIns="45700"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stStyle>
                <a:p>
                  <a:pPr algn="ctr">
                    <a:buClr>
                      <a:schemeClr val="dk1"/>
                    </a:buClr>
                    <a:buSzPct val="25000"/>
                    <a:buFont typeface="Calibri"/>
                    <a:buNone/>
                  </a:pPr>
                  <a:r>
                    <a:rPr lang="en-US" sz="2400" b="1" dirty="0" smtClean="0">
                      <a:solidFill>
                        <a:schemeClr val="dk2"/>
                      </a:solidFill>
                      <a:latin typeface="Comic Sans MS"/>
                      <a:ea typeface="Comic Sans MS"/>
                      <a:cs typeface="Comic Sans MS"/>
                      <a:sym typeface="Comic Sans MS"/>
                    </a:rPr>
                    <a:t>JATS</a:t>
                  </a:r>
                  <a:endParaRPr lang="en-US" sz="2400" b="1" dirty="0">
                    <a:solidFill>
                      <a:schemeClr val="dk2"/>
                    </a:solidFill>
                    <a:latin typeface="Comic Sans MS"/>
                    <a:ea typeface="Comic Sans MS"/>
                    <a:cs typeface="Comic Sans MS"/>
                    <a:sym typeface="Comic Sans MS"/>
                  </a:endParaRPr>
                </a:p>
              </p:txBody>
            </p:sp>
            <p:sp>
              <p:nvSpPr>
                <p:cNvPr id="86" name="Shape 139"/>
                <p:cNvSpPr txBox="1">
                  <a:spLocks/>
                </p:cNvSpPr>
                <p:nvPr/>
              </p:nvSpPr>
              <p:spPr>
                <a:xfrm>
                  <a:off x="5638181" y="2326797"/>
                  <a:ext cx="1200899" cy="519388"/>
                </a:xfrm>
                <a:prstGeom prst="rect">
                  <a:avLst/>
                </a:prstGeom>
                <a:noFill/>
                <a:ln>
                  <a:noFill/>
                </a:ln>
              </p:spPr>
              <p:txBody>
                <a:bodyPr lIns="91425" tIns="45700" rIns="91425" bIns="45700"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stStyle>
                <a:p>
                  <a:pPr algn="ctr">
                    <a:buClr>
                      <a:schemeClr val="dk1"/>
                    </a:buClr>
                    <a:buSzPct val="25000"/>
                    <a:buFont typeface="Calibri"/>
                    <a:buNone/>
                  </a:pPr>
                  <a:r>
                    <a:rPr lang="en-US" sz="2400" b="1" dirty="0" smtClean="0">
                      <a:solidFill>
                        <a:schemeClr val="dk2"/>
                      </a:solidFill>
                      <a:latin typeface="Comic Sans MS"/>
                      <a:ea typeface="Comic Sans MS"/>
                      <a:cs typeface="Comic Sans MS"/>
                      <a:sym typeface="Comic Sans MS"/>
                    </a:rPr>
                    <a:t>JATS</a:t>
                  </a:r>
                  <a:endParaRPr lang="en-US" sz="2400" b="1" dirty="0">
                    <a:solidFill>
                      <a:schemeClr val="dk2"/>
                    </a:solidFill>
                    <a:latin typeface="Comic Sans MS"/>
                    <a:ea typeface="Comic Sans MS"/>
                    <a:cs typeface="Comic Sans MS"/>
                    <a:sym typeface="Comic Sans MS"/>
                  </a:endParaRPr>
                </a:p>
              </p:txBody>
            </p:sp>
          </p:grpSp>
          <p:sp>
            <p:nvSpPr>
              <p:cNvPr id="98" name="Shape 114"/>
              <p:cNvSpPr txBox="1">
                <a:spLocks/>
              </p:cNvSpPr>
              <p:nvPr/>
            </p:nvSpPr>
            <p:spPr>
              <a:xfrm>
                <a:off x="2759832" y="3333542"/>
                <a:ext cx="1714887" cy="549427"/>
              </a:xfrm>
              <a:prstGeom prst="rect">
                <a:avLst/>
              </a:prstGeom>
              <a:noFill/>
              <a:ln>
                <a:noFill/>
              </a:ln>
            </p:spPr>
            <p:txBody>
              <a:bodyPr lIns="91425" tIns="45700" rIns="91425" bIns="45700"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stStyle>
              <a:p>
                <a:pPr algn="ctr">
                  <a:buClr>
                    <a:schemeClr val="dk1"/>
                  </a:buClr>
                  <a:buSzPct val="25000"/>
                  <a:buFont typeface="Calibri"/>
                  <a:buNone/>
                </a:pPr>
                <a:r>
                  <a:rPr lang="en-US" sz="4400" dirty="0" smtClean="0">
                    <a:solidFill>
                      <a:srgbClr val="FF0000"/>
                    </a:solidFill>
                    <a:latin typeface="Calibri"/>
                    <a:ea typeface="Calibri"/>
                    <a:cs typeface="Calibri"/>
                    <a:sym typeface="Calibri"/>
                  </a:rPr>
                  <a:t>JATS</a:t>
                </a:r>
                <a:endParaRPr lang="en-US" sz="4400" dirty="0">
                  <a:solidFill>
                    <a:srgbClr val="FF0000"/>
                  </a:solidFill>
                  <a:latin typeface="Calibri"/>
                  <a:ea typeface="Calibri"/>
                  <a:cs typeface="Calibri"/>
                  <a:sym typeface="Calibri"/>
                </a:endParaRPr>
              </a:p>
            </p:txBody>
          </p:sp>
          <p:sp>
            <p:nvSpPr>
              <p:cNvPr id="99" name="Shape 114"/>
              <p:cNvSpPr txBox="1">
                <a:spLocks/>
              </p:cNvSpPr>
              <p:nvPr/>
            </p:nvSpPr>
            <p:spPr>
              <a:xfrm>
                <a:off x="3346256" y="2288728"/>
                <a:ext cx="1714887" cy="549427"/>
              </a:xfrm>
              <a:prstGeom prst="rect">
                <a:avLst/>
              </a:prstGeom>
              <a:noFill/>
              <a:ln>
                <a:noFill/>
              </a:ln>
            </p:spPr>
            <p:txBody>
              <a:bodyPr lIns="91425" tIns="45700" rIns="91425" bIns="45700"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stStyle>
              <a:p>
                <a:pPr algn="ctr">
                  <a:buClr>
                    <a:schemeClr val="dk1"/>
                  </a:buClr>
                  <a:buSzPct val="25000"/>
                  <a:buFont typeface="Calibri"/>
                  <a:buNone/>
                </a:pPr>
                <a:r>
                  <a:rPr lang="en-US" sz="4400" dirty="0" smtClean="0">
                    <a:solidFill>
                      <a:srgbClr val="FF00FF"/>
                    </a:solidFill>
                    <a:latin typeface="Calibri"/>
                    <a:ea typeface="Calibri"/>
                    <a:cs typeface="Calibri"/>
                    <a:sym typeface="Calibri"/>
                  </a:rPr>
                  <a:t>JATS</a:t>
                </a:r>
                <a:endParaRPr lang="en-US" sz="4400" dirty="0">
                  <a:solidFill>
                    <a:srgbClr val="FF00FF"/>
                  </a:solidFill>
                  <a:latin typeface="Calibri"/>
                  <a:ea typeface="Calibri"/>
                  <a:cs typeface="Calibri"/>
                  <a:sym typeface="Calibri"/>
                </a:endParaRPr>
              </a:p>
            </p:txBody>
          </p:sp>
          <p:sp>
            <p:nvSpPr>
              <p:cNvPr id="100" name="Shape 139"/>
              <p:cNvSpPr txBox="1">
                <a:spLocks/>
              </p:cNvSpPr>
              <p:nvPr/>
            </p:nvSpPr>
            <p:spPr>
              <a:xfrm>
                <a:off x="4082500" y="3178285"/>
                <a:ext cx="1200899" cy="519388"/>
              </a:xfrm>
              <a:prstGeom prst="rect">
                <a:avLst/>
              </a:prstGeom>
              <a:noFill/>
              <a:ln>
                <a:noFill/>
              </a:ln>
            </p:spPr>
            <p:txBody>
              <a:bodyPr lIns="91425" tIns="45700" rIns="91425" bIns="45700"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stStyle>
              <a:p>
                <a:pPr algn="ctr">
                  <a:buClr>
                    <a:schemeClr val="dk1"/>
                  </a:buClr>
                  <a:buSzPct val="25000"/>
                  <a:buFont typeface="Calibri"/>
                  <a:buNone/>
                </a:pPr>
                <a:r>
                  <a:rPr lang="en-US" sz="2400" b="1" dirty="0" smtClean="0">
                    <a:solidFill>
                      <a:schemeClr val="bg2">
                        <a:lumMod val="60000"/>
                        <a:lumOff val="40000"/>
                      </a:schemeClr>
                    </a:solidFill>
                    <a:latin typeface="Comic Sans MS"/>
                    <a:ea typeface="Comic Sans MS"/>
                    <a:cs typeface="Comic Sans MS"/>
                    <a:sym typeface="Comic Sans MS"/>
                  </a:rPr>
                  <a:t>JATS</a:t>
                </a:r>
                <a:endParaRPr lang="en-US" sz="2400" b="1" dirty="0">
                  <a:solidFill>
                    <a:schemeClr val="bg2">
                      <a:lumMod val="60000"/>
                      <a:lumOff val="40000"/>
                    </a:schemeClr>
                  </a:solidFill>
                  <a:latin typeface="Comic Sans MS"/>
                  <a:ea typeface="Comic Sans MS"/>
                  <a:cs typeface="Comic Sans MS"/>
                  <a:sym typeface="Comic Sans MS"/>
                </a:endParaRPr>
              </a:p>
            </p:txBody>
          </p:sp>
        </p:grpSp>
      </p:gr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dissolv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9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spcBef>
                <a:spcPts val="0"/>
              </a:spcBef>
              <a:buNone/>
            </a:pPr>
            <a:r>
              <a:rPr lang="en-US" sz="4400">
                <a:solidFill>
                  <a:schemeClr val="dk1"/>
                </a:solidFill>
                <a:latin typeface="Calibri"/>
                <a:ea typeface="Calibri"/>
                <a:cs typeface="Calibri"/>
                <a:sym typeface="Calibri"/>
              </a:rPr>
              <a:t>Live Demo!</a:t>
            </a:r>
          </a:p>
        </p:txBody>
      </p:sp>
      <p:sp>
        <p:nvSpPr>
          <p:cNvPr id="289" name="Shape 289"/>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a:spcBef>
                <a:spcPts val="0"/>
              </a:spcBef>
              <a:buNone/>
            </a:pPr>
            <a:endParaRPr lang="en-US" dirty="0" smtClean="0"/>
          </a:p>
          <a:p>
            <a:pPr>
              <a:spcBef>
                <a:spcPts val="0"/>
              </a:spcBef>
              <a:buNone/>
            </a:pPr>
            <a:endParaRPr lang="en-US" dirty="0" smtClean="0"/>
          </a:p>
          <a:p>
            <a:pPr>
              <a:spcBef>
                <a:spcPts val="0"/>
              </a:spcBef>
              <a:buNone/>
            </a:pPr>
            <a:endParaRPr lang="en-US" dirty="0"/>
          </a:p>
          <a:p>
            <a:pPr>
              <a:spcBef>
                <a:spcPts val="0"/>
              </a:spcBef>
              <a:buNone/>
            </a:pPr>
            <a:endParaRPr lang="en-US" dirty="0" smtClean="0"/>
          </a:p>
          <a:p>
            <a:pPr>
              <a:spcBef>
                <a:spcPts val="0"/>
              </a:spcBef>
              <a:buNone/>
            </a:pPr>
            <a:endParaRPr lang="en-US" dirty="0"/>
          </a:p>
          <a:p>
            <a:pPr>
              <a:spcBef>
                <a:spcPts val="0"/>
              </a:spcBef>
              <a:buNone/>
            </a:pPr>
            <a:endParaRPr lang="en-US" dirty="0" smtClean="0"/>
          </a:p>
          <a:p>
            <a:pPr>
              <a:spcBef>
                <a:spcPts val="0"/>
              </a:spcBef>
              <a:buNone/>
            </a:pPr>
            <a:endParaRPr lang="en-US" dirty="0"/>
          </a:p>
          <a:p>
            <a:pPr>
              <a:spcBef>
                <a:spcPts val="0"/>
              </a:spcBef>
              <a:buNone/>
            </a:pPr>
            <a:endParaRPr lang="en-US" dirty="0" smtClean="0"/>
          </a:p>
          <a:p>
            <a:pPr>
              <a:spcBef>
                <a:spcPts val="0"/>
              </a:spcBef>
              <a:buNone/>
            </a:pPr>
            <a:endParaRPr lang="en-US" dirty="0"/>
          </a:p>
          <a:p>
            <a:pPr>
              <a:spcBef>
                <a:spcPts val="0"/>
              </a:spcBef>
              <a:buNone/>
            </a:pPr>
            <a:endParaRPr lang="en-US" dirty="0" smtClean="0"/>
          </a:p>
          <a:p>
            <a:pPr>
              <a:spcBef>
                <a:spcPts val="0"/>
              </a:spcBef>
              <a:buNone/>
            </a:pPr>
            <a:endParaRPr lang="en-US" dirty="0"/>
          </a:p>
          <a:p>
            <a:pPr>
              <a:spcBef>
                <a:spcPts val="0"/>
              </a:spcBef>
              <a:buNone/>
            </a:pPr>
            <a:endParaRPr lang="en-US" dirty="0" smtClean="0"/>
          </a:p>
          <a:p>
            <a:pPr>
              <a:spcBef>
                <a:spcPts val="0"/>
              </a:spcBef>
              <a:buNone/>
            </a:pPr>
            <a:endParaRPr lang="en-US" dirty="0"/>
          </a:p>
          <a:p>
            <a:pPr>
              <a:spcBef>
                <a:spcPts val="0"/>
              </a:spcBef>
              <a:buNone/>
            </a:pPr>
            <a:endParaRPr lang="en-US" dirty="0" smtClean="0"/>
          </a:p>
          <a:p>
            <a:pPr>
              <a:spcBef>
                <a:spcPts val="0"/>
              </a:spcBef>
              <a:buNone/>
            </a:pPr>
            <a:endParaRPr lang="en-US" dirty="0"/>
          </a:p>
          <a:p>
            <a:pPr>
              <a:spcBef>
                <a:spcPts val="0"/>
              </a:spcBef>
              <a:buNone/>
            </a:pPr>
            <a:endParaRPr lang="en-US" dirty="0" smtClean="0"/>
          </a:p>
          <a:p>
            <a:pPr>
              <a:spcBef>
                <a:spcPts val="0"/>
              </a:spcBef>
              <a:buNone/>
            </a:pPr>
            <a:endParaRPr lang="en-US" dirty="0"/>
          </a:p>
          <a:p>
            <a:pPr>
              <a:spcBef>
                <a:spcPts val="0"/>
              </a:spcBef>
              <a:buNone/>
            </a:pPr>
            <a:endParaRPr lang="en-US" dirty="0" smtClean="0"/>
          </a:p>
          <a:p>
            <a:pPr>
              <a:spcBef>
                <a:spcPts val="0"/>
              </a:spcBef>
              <a:buNone/>
            </a:pPr>
            <a:r>
              <a:rPr lang="en-US" dirty="0"/>
              <a:t>https://</a:t>
            </a:r>
            <a:r>
              <a:rPr lang="en-US" dirty="0" err="1"/>
              <a:t>commons.wikimedia.org</a:t>
            </a:r>
            <a:r>
              <a:rPr lang="en-US" dirty="0"/>
              <a:t>/wiki/File%3AAnxiety.gif</a:t>
            </a:r>
            <a:endParaRPr lang="en-US" dirty="0" smtClean="0"/>
          </a:p>
          <a:p>
            <a:pPr>
              <a:spcBef>
                <a:spcPts val="0"/>
              </a:spcBef>
              <a:buNone/>
            </a:pPr>
            <a:endParaRPr lang="en-US" dirty="0"/>
          </a:p>
          <a:p>
            <a:pPr>
              <a:spcBef>
                <a:spcPts val="0"/>
              </a:spcBef>
              <a:buNone/>
            </a:pPr>
            <a:r>
              <a:rPr lang="en-US" dirty="0"/>
              <a:t>By GRPH3B18 (Own work) [CC BY-SA 3.0 (http://</a:t>
            </a:r>
            <a:r>
              <a:rPr lang="en-US" dirty="0" err="1"/>
              <a:t>creativecommons.org</a:t>
            </a:r>
            <a:r>
              <a:rPr lang="en-US" dirty="0"/>
              <a:t>/licenses/by-</a:t>
            </a:r>
            <a:r>
              <a:rPr lang="en-US" dirty="0" err="1"/>
              <a:t>sa</a:t>
            </a:r>
            <a:r>
              <a:rPr lang="en-US" dirty="0"/>
              <a:t>/3.0)], via Wikimedia Commons</a:t>
            </a:r>
            <a:endParaRPr dirty="0"/>
          </a:p>
        </p:txBody>
      </p:sp>
      <p:pic>
        <p:nvPicPr>
          <p:cNvPr id="2" name="Picture 1" descr="Anxiety.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4400" y="2104832"/>
            <a:ext cx="4521200" cy="3127568"/>
          </a:xfrm>
          <a:prstGeom prst="rect">
            <a:avLst/>
          </a:prstGeom>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95"/>
          <p:cNvSpPr txBox="1">
            <a:spLocks/>
          </p:cNvSpPr>
          <p:nvPr/>
        </p:nvSpPr>
        <p:spPr>
          <a:xfrm>
            <a:off x="457200" y="366295"/>
            <a:ext cx="8229600" cy="1143000"/>
          </a:xfrm>
          <a:prstGeom prst="rect">
            <a:avLst/>
          </a:prstGeom>
          <a:noFill/>
          <a:ln>
            <a:noFill/>
          </a:ln>
        </p:spPr>
        <p:txBody>
          <a:bodyPr lIns="91425" tIns="45700" rIns="91425" bIns="45700" anchor="ctr" anchorCtr="0">
            <a:noAutofit/>
          </a:bodyPr>
          <a:lstStyle>
            <a:defPPr marR="0" algn="l" rtl="0">
              <a:lnSpc>
                <a:spcPct val="100000"/>
              </a:lnSpc>
              <a:spcBef>
                <a:spcPts val="0"/>
              </a:spcBef>
              <a:spcAft>
                <a:spcPts val="0"/>
              </a:spcAft>
            </a:defPPr>
            <a:lvl1pPr marL="0" marR="0" indent="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pPr algn="l">
              <a:buSzPct val="25000"/>
            </a:pPr>
            <a:r>
              <a:rPr lang="en-US" sz="4400" dirty="0" smtClean="0">
                <a:solidFill>
                  <a:schemeClr val="dk1"/>
                </a:solidFill>
                <a:latin typeface="Calibri"/>
                <a:ea typeface="Calibri"/>
                <a:cs typeface="Calibri"/>
                <a:sym typeface="Calibri"/>
              </a:rPr>
              <a:t>Next priorities</a:t>
            </a:r>
            <a:endParaRPr lang="en-US" sz="4400" dirty="0">
              <a:solidFill>
                <a:schemeClr val="dk1"/>
              </a:solidFill>
              <a:latin typeface="Calibri"/>
              <a:ea typeface="Calibri"/>
              <a:cs typeface="Calibri"/>
              <a:sym typeface="Calibri"/>
            </a:endParaRPr>
          </a:p>
        </p:txBody>
      </p:sp>
      <p:sp>
        <p:nvSpPr>
          <p:cNvPr id="5" name="Shape 297"/>
          <p:cNvSpPr txBox="1">
            <a:spLocks noGrp="1"/>
          </p:cNvSpPr>
          <p:nvPr>
            <p:ph type="ftr" idx="11"/>
          </p:nvPr>
        </p:nvSpPr>
        <p:spPr>
          <a:xfrm>
            <a:off x="3124200" y="6356350"/>
            <a:ext cx="2895600" cy="365099"/>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baseline="0" dirty="0" smtClean="0">
                <a:solidFill>
                  <a:srgbClr val="888888"/>
                </a:solidFill>
                <a:latin typeface="Calibri"/>
                <a:ea typeface="Calibri"/>
                <a:cs typeface="Calibri"/>
                <a:sym typeface="Calibri"/>
              </a:rPr>
              <a:t>Jats4r.org</a:t>
            </a:r>
            <a:endParaRPr lang="en-US" sz="1200" b="0" i="0" u="none" strike="noStrike" cap="none" baseline="0" dirty="0">
              <a:solidFill>
                <a:srgbClr val="888888"/>
              </a:solidFill>
              <a:latin typeface="Calibri"/>
              <a:ea typeface="Calibri"/>
              <a:cs typeface="Calibri"/>
              <a:sym typeface="Calibri"/>
            </a:endParaRPr>
          </a:p>
        </p:txBody>
      </p:sp>
      <p:pic>
        <p:nvPicPr>
          <p:cNvPr id="6" name="Shape 298"/>
          <p:cNvPicPr preferRelativeResize="0"/>
          <p:nvPr/>
        </p:nvPicPr>
        <p:blipFill rotWithShape="1">
          <a:blip r:embed="rId2">
            <a:alphaModFix/>
          </a:blip>
          <a:srcRect/>
          <a:stretch/>
        </p:blipFill>
        <p:spPr>
          <a:xfrm>
            <a:off x="97685" y="6219825"/>
            <a:ext cx="2160600" cy="501599"/>
          </a:xfrm>
          <a:prstGeom prst="rect">
            <a:avLst/>
          </a:prstGeom>
          <a:noFill/>
          <a:ln>
            <a:noFill/>
          </a:ln>
        </p:spPr>
      </p:pic>
      <p:graphicFrame>
        <p:nvGraphicFramePr>
          <p:cNvPr id="7" name="Diagram 6"/>
          <p:cNvGraphicFramePr/>
          <p:nvPr>
            <p:extLst>
              <p:ext uri="{D42A27DB-BD31-4B8C-83A1-F6EECF244321}">
                <p14:modId xmlns:p14="http://schemas.microsoft.com/office/powerpoint/2010/main" val="331363223"/>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0" y="5695905"/>
            <a:ext cx="8099393" cy="492443"/>
          </a:xfrm>
          <a:prstGeom prst="rect">
            <a:avLst/>
          </a:prstGeom>
          <a:noFill/>
        </p:spPr>
        <p:txBody>
          <a:bodyPr wrap="none" rtlCol="0">
            <a:spAutoFit/>
          </a:bodyPr>
          <a:lstStyle/>
          <a:p>
            <a:pPr lvl="0"/>
            <a:r>
              <a:rPr lang="en-GB" sz="1200" dirty="0">
                <a:solidFill>
                  <a:srgbClr val="3366FF"/>
                </a:solidFill>
                <a:latin typeface="Calibri"/>
                <a:ea typeface="Calibri"/>
                <a:cs typeface="Calibri"/>
                <a:sym typeface="Calibri"/>
                <a:hlinkClick r:id="rId8"/>
              </a:rPr>
              <a:t>https://docs.google.com/spreadsheets/d/1wBqpxzCE-42u-pfXWl6Y4_zRKDa8UY4eruumlPg6B6g/edit#gid=0&amp;fvid=1514001492</a:t>
            </a:r>
            <a:endParaRPr lang="en-US" sz="1200" dirty="0"/>
          </a:p>
          <a:p>
            <a:endParaRPr lang="en-US" dirty="0"/>
          </a:p>
        </p:txBody>
      </p:sp>
    </p:spTree>
    <p:extLst>
      <p:ext uri="{BB962C8B-B14F-4D97-AF65-F5344CB8AC3E}">
        <p14:creationId xmlns:p14="http://schemas.microsoft.com/office/powerpoint/2010/main" val="361180897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2" name="Picture 1" descr="Get involv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398" y="0"/>
            <a:ext cx="7274990" cy="6858000"/>
          </a:xfrm>
          <a:prstGeom prst="rect">
            <a:avLst/>
          </a:prstGeom>
        </p:spPr>
      </p:pic>
      <p:sp>
        <p:nvSpPr>
          <p:cNvPr id="313" name="Shape 313"/>
          <p:cNvSpPr txBox="1">
            <a:spLocks noGrp="1"/>
          </p:cNvSpPr>
          <p:nvPr>
            <p:ph type="ftr" idx="11"/>
          </p:nvPr>
        </p:nvSpPr>
        <p:spPr>
          <a:xfrm>
            <a:off x="6248400" y="6524833"/>
            <a:ext cx="2895600" cy="365099"/>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baseline="0" dirty="0">
                <a:solidFill>
                  <a:srgbClr val="FF0000"/>
                </a:solidFill>
                <a:latin typeface="Calibri"/>
                <a:ea typeface="Calibri"/>
                <a:cs typeface="Calibri"/>
                <a:sym typeface="Calibri"/>
              </a:rPr>
              <a:t>http://jats4r.github.io/</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baseline="0">
                <a:solidFill>
                  <a:srgbClr val="888888"/>
                </a:solidFill>
                <a:latin typeface="Calibri"/>
                <a:ea typeface="Calibri"/>
                <a:cs typeface="Calibri"/>
                <a:sym typeface="Calibri"/>
              </a:rPr>
              <a:t>jats4r.</a:t>
            </a:r>
            <a:r>
              <a:rPr lang="en-US" sz="1200">
                <a:solidFill>
                  <a:srgbClr val="888888"/>
                </a:solidFill>
                <a:latin typeface="Calibri"/>
                <a:ea typeface="Calibri"/>
                <a:cs typeface="Calibri"/>
                <a:sym typeface="Calibri"/>
              </a:rPr>
              <a:t>org</a:t>
            </a:r>
          </a:p>
        </p:txBody>
      </p:sp>
      <p:pic>
        <p:nvPicPr>
          <p:cNvPr id="182" name="Shape 182"/>
          <p:cNvPicPr preferRelativeResize="0"/>
          <p:nvPr/>
        </p:nvPicPr>
        <p:blipFill rotWithShape="1">
          <a:blip r:embed="rId3">
            <a:alphaModFix/>
          </a:blip>
          <a:srcRect/>
          <a:stretch/>
        </p:blipFill>
        <p:spPr>
          <a:xfrm>
            <a:off x="97685" y="6219825"/>
            <a:ext cx="2160650" cy="501650"/>
          </a:xfrm>
          <a:prstGeom prst="rect">
            <a:avLst/>
          </a:prstGeom>
          <a:noFill/>
          <a:ln>
            <a:noFill/>
          </a:ln>
        </p:spPr>
      </p:pic>
      <p:grpSp>
        <p:nvGrpSpPr>
          <p:cNvPr id="2" name="Group 1"/>
          <p:cNvGrpSpPr/>
          <p:nvPr/>
        </p:nvGrpSpPr>
        <p:grpSpPr>
          <a:xfrm>
            <a:off x="1691632" y="107925"/>
            <a:ext cx="5655343" cy="2223437"/>
            <a:chOff x="1691632" y="107925"/>
            <a:chExt cx="5655343" cy="2223437"/>
          </a:xfrm>
        </p:grpSpPr>
        <p:grpSp>
          <p:nvGrpSpPr>
            <p:cNvPr id="37" name="Group 36"/>
            <p:cNvGrpSpPr/>
            <p:nvPr/>
          </p:nvGrpSpPr>
          <p:grpSpPr>
            <a:xfrm>
              <a:off x="1692225" y="107925"/>
              <a:ext cx="5588400" cy="380449"/>
              <a:chOff x="1692225" y="107925"/>
              <a:chExt cx="5588400" cy="380449"/>
            </a:xfrm>
          </p:grpSpPr>
          <p:sp>
            <p:nvSpPr>
              <p:cNvPr id="38" name="Shape 149"/>
              <p:cNvSpPr txBox="1"/>
              <p:nvPr/>
            </p:nvSpPr>
            <p:spPr>
              <a:xfrm>
                <a:off x="1692225" y="123275"/>
                <a:ext cx="966600" cy="365099"/>
              </a:xfrm>
              <a:prstGeom prst="rect">
                <a:avLst/>
              </a:prstGeom>
              <a:noFill/>
              <a:ln>
                <a:noFill/>
              </a:ln>
            </p:spPr>
            <p:txBody>
              <a:bodyPr lIns="91425" tIns="91425" rIns="91425" bIns="91425" anchor="t" anchorCtr="0">
                <a:noAutofit/>
              </a:bodyPr>
              <a:lstStyle/>
              <a:p>
                <a:pPr>
                  <a:spcBef>
                    <a:spcPts val="0"/>
                  </a:spcBef>
                  <a:buNone/>
                </a:pPr>
                <a:r>
                  <a:rPr lang="en-US" sz="1200" dirty="0"/>
                  <a:t>Publisher 1</a:t>
                </a:r>
              </a:p>
            </p:txBody>
          </p:sp>
          <p:sp>
            <p:nvSpPr>
              <p:cNvPr id="39" name="Shape 150"/>
              <p:cNvSpPr txBox="1"/>
              <p:nvPr/>
            </p:nvSpPr>
            <p:spPr>
              <a:xfrm>
                <a:off x="2853050" y="123275"/>
                <a:ext cx="966600" cy="365099"/>
              </a:xfrm>
              <a:prstGeom prst="rect">
                <a:avLst/>
              </a:prstGeom>
              <a:noFill/>
              <a:ln>
                <a:noFill/>
              </a:ln>
            </p:spPr>
            <p:txBody>
              <a:bodyPr lIns="91425" tIns="91425" rIns="91425" bIns="91425" anchor="t" anchorCtr="0">
                <a:noAutofit/>
              </a:bodyPr>
              <a:lstStyle/>
              <a:p>
                <a:pPr lvl="0" rtl="0">
                  <a:spcBef>
                    <a:spcPts val="0"/>
                  </a:spcBef>
                  <a:buNone/>
                </a:pPr>
                <a:r>
                  <a:rPr lang="en-US" sz="1200" dirty="0"/>
                  <a:t>Publisher 2</a:t>
                </a:r>
              </a:p>
            </p:txBody>
          </p:sp>
          <p:sp>
            <p:nvSpPr>
              <p:cNvPr id="40" name="Shape 151"/>
              <p:cNvSpPr txBox="1"/>
              <p:nvPr/>
            </p:nvSpPr>
            <p:spPr>
              <a:xfrm>
                <a:off x="3936800" y="117150"/>
                <a:ext cx="966600" cy="365099"/>
              </a:xfrm>
              <a:prstGeom prst="rect">
                <a:avLst/>
              </a:prstGeom>
              <a:noFill/>
              <a:ln>
                <a:noFill/>
              </a:ln>
            </p:spPr>
            <p:txBody>
              <a:bodyPr lIns="91425" tIns="91425" rIns="91425" bIns="91425" anchor="t" anchorCtr="0">
                <a:noAutofit/>
              </a:bodyPr>
              <a:lstStyle/>
              <a:p>
                <a:pPr lvl="0" rtl="0">
                  <a:spcBef>
                    <a:spcPts val="0"/>
                  </a:spcBef>
                  <a:buNone/>
                </a:pPr>
                <a:r>
                  <a:rPr lang="en-US" sz="1200"/>
                  <a:t>Publisher 3</a:t>
                </a:r>
              </a:p>
            </p:txBody>
          </p:sp>
          <p:sp>
            <p:nvSpPr>
              <p:cNvPr id="41" name="Shape 152"/>
              <p:cNvSpPr txBox="1"/>
              <p:nvPr/>
            </p:nvSpPr>
            <p:spPr>
              <a:xfrm>
                <a:off x="5020550" y="107925"/>
                <a:ext cx="966600" cy="365099"/>
              </a:xfrm>
              <a:prstGeom prst="rect">
                <a:avLst/>
              </a:prstGeom>
              <a:noFill/>
              <a:ln>
                <a:noFill/>
              </a:ln>
            </p:spPr>
            <p:txBody>
              <a:bodyPr lIns="91425" tIns="91425" rIns="91425" bIns="91425" anchor="t" anchorCtr="0">
                <a:noAutofit/>
              </a:bodyPr>
              <a:lstStyle/>
              <a:p>
                <a:pPr lvl="0" rtl="0">
                  <a:spcBef>
                    <a:spcPts val="0"/>
                  </a:spcBef>
                  <a:buNone/>
                </a:pPr>
                <a:r>
                  <a:rPr lang="en-US" sz="1200" dirty="0"/>
                  <a:t>Publisher 4</a:t>
                </a:r>
              </a:p>
            </p:txBody>
          </p:sp>
          <p:sp>
            <p:nvSpPr>
              <p:cNvPr id="42" name="Shape 153"/>
              <p:cNvSpPr txBox="1"/>
              <p:nvPr/>
            </p:nvSpPr>
            <p:spPr>
              <a:xfrm>
                <a:off x="6314025" y="110575"/>
                <a:ext cx="966600" cy="365099"/>
              </a:xfrm>
              <a:prstGeom prst="rect">
                <a:avLst/>
              </a:prstGeom>
              <a:noFill/>
              <a:ln>
                <a:noFill/>
              </a:ln>
            </p:spPr>
            <p:txBody>
              <a:bodyPr lIns="91425" tIns="91425" rIns="91425" bIns="91425" anchor="t" anchorCtr="0">
                <a:noAutofit/>
              </a:bodyPr>
              <a:lstStyle/>
              <a:p>
                <a:pPr lvl="0" rtl="0">
                  <a:spcBef>
                    <a:spcPts val="0"/>
                  </a:spcBef>
                  <a:buNone/>
                </a:pPr>
                <a:r>
                  <a:rPr lang="en-US" sz="1200" dirty="0"/>
                  <a:t>Publisher 5</a:t>
                </a:r>
              </a:p>
            </p:txBody>
          </p:sp>
        </p:grpSp>
        <p:grpSp>
          <p:nvGrpSpPr>
            <p:cNvPr id="43" name="Group 42"/>
            <p:cNvGrpSpPr/>
            <p:nvPr/>
          </p:nvGrpSpPr>
          <p:grpSpPr>
            <a:xfrm>
              <a:off x="1691632" y="460325"/>
              <a:ext cx="5655343" cy="1871037"/>
              <a:chOff x="1691632" y="460325"/>
              <a:chExt cx="5655343" cy="1871037"/>
            </a:xfrm>
          </p:grpSpPr>
          <p:cxnSp>
            <p:nvCxnSpPr>
              <p:cNvPr id="44" name="Shape 144"/>
              <p:cNvCxnSpPr>
                <a:endCxn id="53" idx="0"/>
              </p:cNvCxnSpPr>
              <p:nvPr/>
            </p:nvCxnSpPr>
            <p:spPr>
              <a:xfrm>
                <a:off x="4341800" y="488374"/>
                <a:ext cx="0" cy="590151"/>
              </a:xfrm>
              <a:prstGeom prst="straightConnector1">
                <a:avLst/>
              </a:prstGeom>
              <a:noFill/>
              <a:ln w="19050" cap="flat">
                <a:solidFill>
                  <a:schemeClr val="dk2"/>
                </a:solidFill>
                <a:prstDash val="solid"/>
                <a:round/>
                <a:headEnd type="none" w="lg" len="lg"/>
                <a:tailEnd type="triangle" w="lg" len="lg"/>
              </a:ln>
            </p:spPr>
          </p:cxnSp>
          <p:cxnSp>
            <p:nvCxnSpPr>
              <p:cNvPr id="45" name="Shape 145"/>
              <p:cNvCxnSpPr/>
              <p:nvPr/>
            </p:nvCxnSpPr>
            <p:spPr>
              <a:xfrm>
                <a:off x="4341800" y="1487148"/>
                <a:ext cx="120075" cy="844214"/>
              </a:xfrm>
              <a:prstGeom prst="straightConnector1">
                <a:avLst/>
              </a:prstGeom>
              <a:noFill/>
              <a:ln w="19050" cap="flat">
                <a:solidFill>
                  <a:schemeClr val="dk2"/>
                </a:solidFill>
                <a:prstDash val="solid"/>
                <a:round/>
                <a:headEnd type="none" w="lg" len="lg"/>
                <a:tailEnd type="triangle" w="lg" len="lg"/>
              </a:ln>
            </p:spPr>
          </p:cxnSp>
          <p:cxnSp>
            <p:nvCxnSpPr>
              <p:cNvPr id="46" name="Shape 146"/>
              <p:cNvCxnSpPr>
                <a:stCxn id="39" idx="2"/>
              </p:cNvCxnSpPr>
              <p:nvPr/>
            </p:nvCxnSpPr>
            <p:spPr>
              <a:xfrm>
                <a:off x="3336350" y="488374"/>
                <a:ext cx="9906" cy="1645226"/>
              </a:xfrm>
              <a:prstGeom prst="straightConnector1">
                <a:avLst/>
              </a:prstGeom>
              <a:noFill/>
              <a:ln w="19050" cap="flat">
                <a:solidFill>
                  <a:schemeClr val="dk2"/>
                </a:solidFill>
                <a:prstDash val="solid"/>
                <a:round/>
                <a:headEnd type="none" w="lg" len="lg"/>
                <a:tailEnd type="triangle" w="lg" len="lg"/>
              </a:ln>
            </p:spPr>
          </p:cxnSp>
          <p:cxnSp>
            <p:nvCxnSpPr>
              <p:cNvPr id="47" name="Shape 148"/>
              <p:cNvCxnSpPr>
                <a:endCxn id="51" idx="0"/>
              </p:cNvCxnSpPr>
              <p:nvPr/>
            </p:nvCxnSpPr>
            <p:spPr>
              <a:xfrm flipH="1">
                <a:off x="6863675" y="488374"/>
                <a:ext cx="11746" cy="582201"/>
              </a:xfrm>
              <a:prstGeom prst="straightConnector1">
                <a:avLst/>
              </a:prstGeom>
              <a:noFill/>
              <a:ln w="19050" cap="flat">
                <a:solidFill>
                  <a:schemeClr val="dk2"/>
                </a:solidFill>
                <a:prstDash val="solid"/>
                <a:round/>
                <a:headEnd type="none" w="lg" len="lg"/>
                <a:tailEnd type="triangle" w="lg" len="lg"/>
              </a:ln>
            </p:spPr>
          </p:cxnSp>
          <p:cxnSp>
            <p:nvCxnSpPr>
              <p:cNvPr id="48" name="Shape 154"/>
              <p:cNvCxnSpPr>
                <a:endCxn id="50" idx="0"/>
              </p:cNvCxnSpPr>
              <p:nvPr/>
            </p:nvCxnSpPr>
            <p:spPr>
              <a:xfrm flipH="1">
                <a:off x="2174932" y="460325"/>
                <a:ext cx="4794" cy="638475"/>
              </a:xfrm>
              <a:prstGeom prst="straightConnector1">
                <a:avLst/>
              </a:prstGeom>
              <a:noFill/>
              <a:ln w="19050" cap="flat">
                <a:solidFill>
                  <a:schemeClr val="dk2"/>
                </a:solidFill>
                <a:prstDash val="solid"/>
                <a:round/>
                <a:headEnd type="none" w="lg" len="lg"/>
                <a:tailEnd type="triangle" w="lg" len="lg"/>
              </a:ln>
            </p:spPr>
          </p:cxnSp>
          <p:cxnSp>
            <p:nvCxnSpPr>
              <p:cNvPr id="49" name="Shape 155"/>
              <p:cNvCxnSpPr>
                <a:stCxn id="50" idx="2"/>
              </p:cNvCxnSpPr>
              <p:nvPr/>
            </p:nvCxnSpPr>
            <p:spPr>
              <a:xfrm>
                <a:off x="2174932" y="1463899"/>
                <a:ext cx="253576" cy="867463"/>
              </a:xfrm>
              <a:prstGeom prst="straightConnector1">
                <a:avLst/>
              </a:prstGeom>
              <a:noFill/>
              <a:ln w="19050" cap="flat">
                <a:solidFill>
                  <a:schemeClr val="dk2"/>
                </a:solidFill>
                <a:prstDash val="solid"/>
                <a:round/>
                <a:headEnd type="none" w="lg" len="lg"/>
                <a:tailEnd type="triangle" w="lg" len="lg"/>
              </a:ln>
            </p:spPr>
          </p:cxnSp>
          <p:sp>
            <p:nvSpPr>
              <p:cNvPr id="50" name="Shape 156"/>
              <p:cNvSpPr txBox="1"/>
              <p:nvPr/>
            </p:nvSpPr>
            <p:spPr>
              <a:xfrm>
                <a:off x="1691632" y="1098800"/>
                <a:ext cx="966600" cy="365099"/>
              </a:xfrm>
              <a:prstGeom prst="rect">
                <a:avLst/>
              </a:prstGeom>
              <a:noFill/>
              <a:ln>
                <a:noFill/>
              </a:ln>
            </p:spPr>
            <p:txBody>
              <a:bodyPr lIns="91425" tIns="91425" rIns="91425" bIns="91425" anchor="t" anchorCtr="0">
                <a:noAutofit/>
              </a:bodyPr>
              <a:lstStyle/>
              <a:p>
                <a:pPr lvl="0" rtl="0">
                  <a:spcBef>
                    <a:spcPts val="0"/>
                  </a:spcBef>
                  <a:buNone/>
                </a:pPr>
                <a:r>
                  <a:rPr lang="en-US" sz="1200" dirty="0"/>
                  <a:t>Vendor 1</a:t>
                </a:r>
              </a:p>
            </p:txBody>
          </p:sp>
          <p:sp>
            <p:nvSpPr>
              <p:cNvPr id="51" name="Shape 157"/>
              <p:cNvSpPr txBox="1"/>
              <p:nvPr/>
            </p:nvSpPr>
            <p:spPr>
              <a:xfrm>
                <a:off x="6380375" y="1070575"/>
                <a:ext cx="966600" cy="365099"/>
              </a:xfrm>
              <a:prstGeom prst="rect">
                <a:avLst/>
              </a:prstGeom>
              <a:noFill/>
              <a:ln>
                <a:noFill/>
              </a:ln>
            </p:spPr>
            <p:txBody>
              <a:bodyPr lIns="91425" tIns="91425" rIns="91425" bIns="91425" anchor="t" anchorCtr="0">
                <a:noAutofit/>
              </a:bodyPr>
              <a:lstStyle/>
              <a:p>
                <a:pPr lvl="0" rtl="0">
                  <a:spcBef>
                    <a:spcPts val="0"/>
                  </a:spcBef>
                  <a:buNone/>
                </a:pPr>
                <a:r>
                  <a:rPr lang="en-US" sz="1200" dirty="0"/>
                  <a:t>Vendor 1</a:t>
                </a:r>
              </a:p>
            </p:txBody>
          </p:sp>
          <p:cxnSp>
            <p:nvCxnSpPr>
              <p:cNvPr id="52" name="Shape 158"/>
              <p:cNvCxnSpPr/>
              <p:nvPr/>
            </p:nvCxnSpPr>
            <p:spPr>
              <a:xfrm flipH="1">
                <a:off x="6731000" y="1487148"/>
                <a:ext cx="182432" cy="844214"/>
              </a:xfrm>
              <a:prstGeom prst="straightConnector1">
                <a:avLst/>
              </a:prstGeom>
              <a:noFill/>
              <a:ln w="19050" cap="flat">
                <a:solidFill>
                  <a:schemeClr val="dk2"/>
                </a:solidFill>
                <a:prstDash val="solid"/>
                <a:round/>
                <a:headEnd type="none" w="lg" len="lg"/>
                <a:tailEnd type="triangle" w="lg" len="lg"/>
              </a:ln>
            </p:spPr>
          </p:cxnSp>
          <p:sp>
            <p:nvSpPr>
              <p:cNvPr id="53" name="Shape 159"/>
              <p:cNvSpPr txBox="1"/>
              <p:nvPr/>
            </p:nvSpPr>
            <p:spPr>
              <a:xfrm>
                <a:off x="3858500" y="1078525"/>
                <a:ext cx="966600" cy="365099"/>
              </a:xfrm>
              <a:prstGeom prst="rect">
                <a:avLst/>
              </a:prstGeom>
              <a:noFill/>
              <a:ln>
                <a:noFill/>
              </a:ln>
            </p:spPr>
            <p:txBody>
              <a:bodyPr lIns="91425" tIns="91425" rIns="91425" bIns="91425" anchor="t" anchorCtr="0">
                <a:noAutofit/>
              </a:bodyPr>
              <a:lstStyle/>
              <a:p>
                <a:pPr lvl="0" rtl="0">
                  <a:spcBef>
                    <a:spcPts val="0"/>
                  </a:spcBef>
                  <a:buNone/>
                </a:pPr>
                <a:r>
                  <a:rPr lang="en-US" sz="1200" dirty="0"/>
                  <a:t>Vendor 2</a:t>
                </a:r>
              </a:p>
            </p:txBody>
          </p:sp>
          <p:cxnSp>
            <p:nvCxnSpPr>
              <p:cNvPr id="54" name="Shape 160"/>
              <p:cNvCxnSpPr>
                <a:stCxn id="41" idx="2"/>
                <a:endCxn id="55" idx="0"/>
              </p:cNvCxnSpPr>
              <p:nvPr/>
            </p:nvCxnSpPr>
            <p:spPr>
              <a:xfrm flipH="1">
                <a:off x="5499170" y="473024"/>
                <a:ext cx="4680" cy="615250"/>
              </a:xfrm>
              <a:prstGeom prst="straightConnector1">
                <a:avLst/>
              </a:prstGeom>
              <a:noFill/>
              <a:ln w="19050" cap="flat">
                <a:solidFill>
                  <a:schemeClr val="dk2"/>
                </a:solidFill>
                <a:prstDash val="solid"/>
                <a:round/>
                <a:headEnd type="none" w="lg" len="lg"/>
                <a:tailEnd type="triangle" w="lg" len="lg"/>
              </a:ln>
            </p:spPr>
          </p:cxnSp>
          <p:sp>
            <p:nvSpPr>
              <p:cNvPr id="55" name="Shape 161"/>
              <p:cNvSpPr txBox="1"/>
              <p:nvPr/>
            </p:nvSpPr>
            <p:spPr>
              <a:xfrm>
                <a:off x="5015870" y="1088274"/>
                <a:ext cx="966600" cy="365099"/>
              </a:xfrm>
              <a:prstGeom prst="rect">
                <a:avLst/>
              </a:prstGeom>
              <a:noFill/>
              <a:ln>
                <a:noFill/>
              </a:ln>
            </p:spPr>
            <p:txBody>
              <a:bodyPr lIns="91425" tIns="91425" rIns="91425" bIns="91425" anchor="t" anchorCtr="0">
                <a:noAutofit/>
              </a:bodyPr>
              <a:lstStyle/>
              <a:p>
                <a:pPr lvl="0" rtl="0">
                  <a:spcBef>
                    <a:spcPts val="0"/>
                  </a:spcBef>
                  <a:buNone/>
                </a:pPr>
                <a:r>
                  <a:rPr lang="en-US" sz="1200" dirty="0"/>
                  <a:t>Vendor 3</a:t>
                </a:r>
              </a:p>
            </p:txBody>
          </p:sp>
          <p:cxnSp>
            <p:nvCxnSpPr>
              <p:cNvPr id="56" name="Shape 162"/>
              <p:cNvCxnSpPr>
                <a:stCxn id="55" idx="2"/>
              </p:cNvCxnSpPr>
              <p:nvPr/>
            </p:nvCxnSpPr>
            <p:spPr>
              <a:xfrm>
                <a:off x="5499170" y="1453373"/>
                <a:ext cx="4680" cy="857702"/>
              </a:xfrm>
              <a:prstGeom prst="straightConnector1">
                <a:avLst/>
              </a:prstGeom>
              <a:noFill/>
              <a:ln w="19050" cap="flat">
                <a:solidFill>
                  <a:schemeClr val="dk2"/>
                </a:solidFill>
                <a:prstDash val="solid"/>
                <a:round/>
                <a:headEnd type="none" w="lg" len="lg"/>
                <a:tailEnd type="triangle" w="lg" len="lg"/>
              </a:ln>
            </p:spPr>
          </p:cxnSp>
        </p:grpSp>
      </p:grpSp>
      <p:grpSp>
        <p:nvGrpSpPr>
          <p:cNvPr id="81" name="Group 80"/>
          <p:cNvGrpSpPr/>
          <p:nvPr/>
        </p:nvGrpSpPr>
        <p:grpSpPr>
          <a:xfrm>
            <a:off x="1587500" y="2311075"/>
            <a:ext cx="6121399" cy="1980000"/>
            <a:chOff x="1587500" y="2311075"/>
            <a:chExt cx="6121399" cy="1980000"/>
          </a:xfrm>
        </p:grpSpPr>
        <p:sp>
          <p:nvSpPr>
            <p:cNvPr id="206" name="Shape 206"/>
            <p:cNvSpPr/>
            <p:nvPr/>
          </p:nvSpPr>
          <p:spPr>
            <a:xfrm>
              <a:off x="1587500" y="2311075"/>
              <a:ext cx="6121399" cy="1980000"/>
            </a:xfrm>
            <a:prstGeom prst="roundRect">
              <a:avLst>
                <a:gd name="adj" fmla="val 16667"/>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sz="3000"/>
            </a:p>
          </p:txBody>
        </p:sp>
        <p:sp>
          <p:nvSpPr>
            <p:cNvPr id="208" name="Shape 208"/>
            <p:cNvSpPr txBox="1"/>
            <p:nvPr/>
          </p:nvSpPr>
          <p:spPr>
            <a:xfrm>
              <a:off x="4199275" y="3657873"/>
              <a:ext cx="966600" cy="365099"/>
            </a:xfrm>
            <a:prstGeom prst="rect">
              <a:avLst/>
            </a:prstGeom>
            <a:noFill/>
            <a:ln>
              <a:noFill/>
            </a:ln>
          </p:spPr>
          <p:txBody>
            <a:bodyPr lIns="91425" tIns="91425" rIns="91425" bIns="91425" anchor="t" anchorCtr="0">
              <a:noAutofit/>
            </a:bodyPr>
            <a:lstStyle/>
            <a:p>
              <a:pPr lvl="0" rtl="0">
                <a:spcBef>
                  <a:spcPts val="0"/>
                </a:spcBef>
                <a:buNone/>
              </a:pPr>
              <a:r>
                <a:rPr lang="en-US" sz="3000" dirty="0"/>
                <a:t>XML</a:t>
              </a:r>
            </a:p>
          </p:txBody>
        </p:sp>
        <p:pic>
          <p:nvPicPr>
            <p:cNvPr id="62" name="Shape 182"/>
            <p:cNvPicPr preferRelativeResize="0"/>
            <p:nvPr/>
          </p:nvPicPr>
          <p:blipFill rotWithShape="1">
            <a:blip r:embed="rId3">
              <a:alphaModFix/>
            </a:blip>
            <a:srcRect/>
            <a:stretch/>
          </p:blipFill>
          <p:spPr>
            <a:xfrm>
              <a:off x="2310003" y="2752748"/>
              <a:ext cx="4553672" cy="1057251"/>
            </a:xfrm>
            <a:prstGeom prst="rect">
              <a:avLst/>
            </a:prstGeom>
            <a:noFill/>
            <a:ln>
              <a:noFill/>
            </a:ln>
          </p:spPr>
        </p:pic>
      </p:grpSp>
      <p:grpSp>
        <p:nvGrpSpPr>
          <p:cNvPr id="82" name="Group 81"/>
          <p:cNvGrpSpPr/>
          <p:nvPr/>
        </p:nvGrpSpPr>
        <p:grpSpPr>
          <a:xfrm>
            <a:off x="685799" y="2311075"/>
            <a:ext cx="7632704" cy="3338623"/>
            <a:chOff x="685799" y="2311075"/>
            <a:chExt cx="7632704" cy="3338623"/>
          </a:xfrm>
        </p:grpSpPr>
        <p:sp>
          <p:nvSpPr>
            <p:cNvPr id="210" name="Shape 210"/>
            <p:cNvSpPr txBox="1"/>
            <p:nvPr/>
          </p:nvSpPr>
          <p:spPr>
            <a:xfrm>
              <a:off x="4232575" y="5284599"/>
              <a:ext cx="966600" cy="365099"/>
            </a:xfrm>
            <a:prstGeom prst="rect">
              <a:avLst/>
            </a:prstGeom>
            <a:noFill/>
            <a:ln>
              <a:noFill/>
            </a:ln>
          </p:spPr>
          <p:txBody>
            <a:bodyPr lIns="91425" tIns="91425" rIns="91425" bIns="91425" anchor="t" anchorCtr="0">
              <a:noAutofit/>
            </a:bodyPr>
            <a:lstStyle/>
            <a:p>
              <a:pPr lvl="0" rtl="0">
                <a:spcBef>
                  <a:spcPts val="0"/>
                </a:spcBef>
                <a:buNone/>
              </a:pPr>
              <a:r>
                <a:rPr lang="en-US" sz="1200" dirty="0"/>
                <a:t>Anyone!</a:t>
              </a:r>
            </a:p>
          </p:txBody>
        </p:sp>
        <p:sp>
          <p:nvSpPr>
            <p:cNvPr id="6" name="Down Arrow 5"/>
            <p:cNvSpPr/>
            <p:nvPr/>
          </p:nvSpPr>
          <p:spPr>
            <a:xfrm>
              <a:off x="4329100" y="4291075"/>
              <a:ext cx="674070" cy="94132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 name="Elbow Connector 66"/>
            <p:cNvCxnSpPr/>
            <p:nvPr/>
          </p:nvCxnSpPr>
          <p:spPr>
            <a:xfrm flipV="1">
              <a:off x="5003171" y="2311075"/>
              <a:ext cx="3315332" cy="3156076"/>
            </a:xfrm>
            <a:prstGeom prst="bentConnector3">
              <a:avLst>
                <a:gd name="adj1" fmla="val 9979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5" name="Elbow Connector 104"/>
            <p:cNvCxnSpPr>
              <a:stCxn id="210" idx="1"/>
            </p:cNvCxnSpPr>
            <p:nvPr/>
          </p:nvCxnSpPr>
          <p:spPr>
            <a:xfrm rot="10800000">
              <a:off x="685799" y="2331363"/>
              <a:ext cx="3546777" cy="3135787"/>
            </a:xfrm>
            <a:prstGeom prst="bentConnector3">
              <a:avLst>
                <a:gd name="adj1" fmla="val 99772"/>
              </a:avLst>
            </a:prstGeom>
            <a:ln>
              <a:tailEnd type="arrow"/>
            </a:ln>
          </p:spPr>
          <p:style>
            <a:lnRef idx="2">
              <a:schemeClr val="accent1"/>
            </a:lnRef>
            <a:fillRef idx="0">
              <a:schemeClr val="accent1"/>
            </a:fillRef>
            <a:effectRef idx="1">
              <a:schemeClr val="accent1"/>
            </a:effectRef>
            <a:fontRef idx="minor">
              <a:schemeClr val="tx1"/>
            </a:fontRef>
          </p:style>
        </p:cxnSp>
      </p:grpSp>
      <p:pic>
        <p:nvPicPr>
          <p:cNvPr id="83" name="Picture 82" descr="ComputerHapp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0163" y="5467151"/>
            <a:ext cx="1756679" cy="1463899"/>
          </a:xfrm>
          <a:prstGeom prst="rect">
            <a:avLst/>
          </a:prstGeom>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3"/>
                                        </p:tgtEl>
                                        <p:attrNameLst>
                                          <p:attrName>style.visibility</p:attrName>
                                        </p:attrNameLst>
                                      </p:cBhvr>
                                      <p:to>
                                        <p:strVal val="visible"/>
                                      </p:to>
                                    </p:set>
                                    <p:anim calcmode="lin" valueType="num">
                                      <p:cBhvr additive="base">
                                        <p:cTn id="15" dur="500" fill="hold"/>
                                        <p:tgtEl>
                                          <p:spTgt spid="83"/>
                                        </p:tgtEl>
                                        <p:attrNameLst>
                                          <p:attrName>ppt_x</p:attrName>
                                        </p:attrNameLst>
                                      </p:cBhvr>
                                      <p:tavLst>
                                        <p:tav tm="0">
                                          <p:val>
                                            <p:strVal val="#ppt_x"/>
                                          </p:val>
                                        </p:tav>
                                        <p:tav tm="100000">
                                          <p:val>
                                            <p:strVal val="#ppt_x"/>
                                          </p:val>
                                        </p:tav>
                                      </p:tavLst>
                                    </p:anim>
                                    <p:anim calcmode="lin" valueType="num">
                                      <p:cBhvr additive="base">
                                        <p:cTn id="16"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159899514"/>
              </p:ext>
            </p:extLst>
          </p:nvPr>
        </p:nvGraphicFramePr>
        <p:xfrm>
          <a:off x="101600" y="1054100"/>
          <a:ext cx="9004300" cy="5165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title"/>
          </p:nvPr>
        </p:nvSpPr>
        <p:spPr>
          <a:xfrm>
            <a:off x="457200" y="0"/>
            <a:ext cx="8229600" cy="1143000"/>
          </a:xfrm>
        </p:spPr>
        <p:txBody>
          <a:bodyPr/>
          <a:lstStyle/>
          <a:p>
            <a:r>
              <a:rPr lang="en-US" sz="4400" dirty="0" smtClean="0">
                <a:solidFill>
                  <a:schemeClr val="dk1"/>
                </a:solidFill>
                <a:latin typeface="Calibri"/>
                <a:ea typeface="Calibri"/>
                <a:cs typeface="Calibri"/>
                <a:sym typeface="Calibri"/>
              </a:rPr>
              <a:t>History</a:t>
            </a:r>
            <a:r>
              <a:rPr lang="en-US" dirty="0" smtClean="0"/>
              <a:t/>
            </a:r>
            <a:br>
              <a:rPr lang="en-US" dirty="0" smtClean="0"/>
            </a:br>
            <a:endParaRPr lang="en-US" dirty="0"/>
          </a:p>
        </p:txBody>
      </p:sp>
      <p:sp>
        <p:nvSpPr>
          <p:cNvPr id="6" name="Shape 181"/>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baseline="0">
                <a:solidFill>
                  <a:srgbClr val="888888"/>
                </a:solidFill>
                <a:latin typeface="Calibri"/>
                <a:ea typeface="Calibri"/>
                <a:cs typeface="Calibri"/>
                <a:sym typeface="Calibri"/>
              </a:rPr>
              <a:t>jats4r.</a:t>
            </a:r>
            <a:r>
              <a:rPr lang="en-US" sz="1200">
                <a:solidFill>
                  <a:srgbClr val="888888"/>
                </a:solidFill>
                <a:latin typeface="Calibri"/>
                <a:ea typeface="Calibri"/>
                <a:cs typeface="Calibri"/>
                <a:sym typeface="Calibri"/>
              </a:rPr>
              <a:t>org</a:t>
            </a:r>
          </a:p>
        </p:txBody>
      </p:sp>
      <p:pic>
        <p:nvPicPr>
          <p:cNvPr id="7" name="Shape 182"/>
          <p:cNvPicPr preferRelativeResize="0"/>
          <p:nvPr/>
        </p:nvPicPr>
        <p:blipFill rotWithShape="1">
          <a:blip r:embed="rId7">
            <a:alphaModFix/>
          </a:blip>
          <a:srcRect/>
          <a:stretch/>
        </p:blipFill>
        <p:spPr>
          <a:xfrm>
            <a:off x="97685" y="6219825"/>
            <a:ext cx="2160650" cy="501650"/>
          </a:xfrm>
          <a:prstGeom prst="rect">
            <a:avLst/>
          </a:prstGeom>
          <a:noFill/>
          <a:ln>
            <a:noFill/>
          </a:ln>
        </p:spPr>
      </p:pic>
    </p:spTree>
    <p:extLst>
      <p:ext uri="{BB962C8B-B14F-4D97-AF65-F5344CB8AC3E}">
        <p14:creationId xmlns:p14="http://schemas.microsoft.com/office/powerpoint/2010/main" val="10857593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pic>
        <p:nvPicPr>
          <p:cNvPr id="2" name="Picture 1" descr="Workflow A - New Pag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043" y="-1401063"/>
            <a:ext cx="7742957" cy="10020297"/>
          </a:xfrm>
          <a:prstGeom prst="rect">
            <a:avLst/>
          </a:prstGeom>
        </p:spPr>
      </p:pic>
      <p:sp>
        <p:nvSpPr>
          <p:cNvPr id="295" name="Shape 295"/>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4400" dirty="0">
                <a:solidFill>
                  <a:schemeClr val="dk1"/>
                </a:solidFill>
                <a:latin typeface="Calibri"/>
                <a:ea typeface="Calibri"/>
                <a:cs typeface="Calibri"/>
                <a:sym typeface="Calibri"/>
              </a:rPr>
              <a:t>Workflow</a:t>
            </a:r>
          </a:p>
        </p:txBody>
      </p:sp>
      <p:sp>
        <p:nvSpPr>
          <p:cNvPr id="297" name="Shape 297"/>
          <p:cNvSpPr txBox="1">
            <a:spLocks noGrp="1"/>
          </p:cNvSpPr>
          <p:nvPr>
            <p:ph type="ftr" idx="11"/>
          </p:nvPr>
        </p:nvSpPr>
        <p:spPr>
          <a:xfrm>
            <a:off x="3124200" y="6356350"/>
            <a:ext cx="2895600" cy="365099"/>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baseline="0">
                <a:solidFill>
                  <a:srgbClr val="888888"/>
                </a:solidFill>
                <a:latin typeface="Calibri"/>
                <a:ea typeface="Calibri"/>
                <a:cs typeface="Calibri"/>
                <a:sym typeface="Calibri"/>
              </a:rPr>
              <a:t>http://jats4r.github.io/</a:t>
            </a:r>
          </a:p>
        </p:txBody>
      </p:sp>
      <p:pic>
        <p:nvPicPr>
          <p:cNvPr id="298" name="Shape 298"/>
          <p:cNvPicPr preferRelativeResize="0"/>
          <p:nvPr/>
        </p:nvPicPr>
        <p:blipFill rotWithShape="1">
          <a:blip r:embed="rId4">
            <a:alphaModFix/>
          </a:blip>
          <a:srcRect/>
          <a:stretch/>
        </p:blipFill>
        <p:spPr>
          <a:xfrm>
            <a:off x="97685" y="6219825"/>
            <a:ext cx="2160600" cy="501599"/>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chemeClr val="dk1"/>
                </a:solidFill>
                <a:latin typeface="Courier New"/>
                <a:ea typeface="Courier New"/>
                <a:cs typeface="Courier New"/>
                <a:sym typeface="Courier New"/>
              </a:rPr>
              <a:t>&lt;permissions&gt;</a:t>
            </a:r>
            <a:br>
              <a:rPr lang="en-US" sz="4400" b="1" dirty="0">
                <a:solidFill>
                  <a:schemeClr val="dk1"/>
                </a:solidFill>
                <a:latin typeface="Courier New"/>
                <a:ea typeface="Courier New"/>
                <a:cs typeface="Courier New"/>
                <a:sym typeface="Courier New"/>
              </a:rPr>
            </a:br>
            <a:endParaRPr lang="en-US" sz="4400" dirty="0"/>
          </a:p>
        </p:txBody>
      </p:sp>
      <p:sp>
        <p:nvSpPr>
          <p:cNvPr id="6" name="TextBox 5"/>
          <p:cNvSpPr txBox="1"/>
          <p:nvPr/>
        </p:nvSpPr>
        <p:spPr>
          <a:xfrm>
            <a:off x="3257163" y="2033328"/>
            <a:ext cx="2447192" cy="307777"/>
          </a:xfrm>
          <a:prstGeom prst="rect">
            <a:avLst/>
          </a:prstGeom>
          <a:noFill/>
        </p:spPr>
        <p:txBody>
          <a:bodyPr wrap="none" rtlCol="0">
            <a:spAutoFit/>
          </a:bodyPr>
          <a:lstStyle/>
          <a:p>
            <a:r>
              <a:rPr lang="en-US" b="1" dirty="0">
                <a:solidFill>
                  <a:schemeClr val="dk1"/>
                </a:solidFill>
                <a:latin typeface="Courier New"/>
                <a:ea typeface="Courier New"/>
                <a:cs typeface="Courier New"/>
                <a:sym typeface="Courier New"/>
              </a:rPr>
              <a:t>&lt;copyright-statement&gt;</a:t>
            </a:r>
            <a:endParaRPr lang="en-US" dirty="0"/>
          </a:p>
        </p:txBody>
      </p:sp>
      <p:sp>
        <p:nvSpPr>
          <p:cNvPr id="7" name="TextBox 6"/>
          <p:cNvSpPr txBox="1"/>
          <p:nvPr/>
        </p:nvSpPr>
        <p:spPr>
          <a:xfrm>
            <a:off x="3257163" y="4025158"/>
            <a:ext cx="1154320" cy="307777"/>
          </a:xfrm>
          <a:prstGeom prst="rect">
            <a:avLst/>
          </a:prstGeom>
          <a:noFill/>
        </p:spPr>
        <p:txBody>
          <a:bodyPr wrap="none" rtlCol="0">
            <a:spAutoFit/>
          </a:bodyPr>
          <a:lstStyle/>
          <a:p>
            <a:r>
              <a:rPr lang="en-US" b="1" dirty="0">
                <a:solidFill>
                  <a:schemeClr val="dk1"/>
                </a:solidFill>
                <a:latin typeface="Courier New"/>
                <a:ea typeface="Courier New"/>
                <a:cs typeface="Courier New"/>
                <a:sym typeface="Courier New"/>
              </a:rPr>
              <a:t>&lt;</a:t>
            </a:r>
            <a:r>
              <a:rPr lang="en-US" b="1" dirty="0" smtClean="0">
                <a:solidFill>
                  <a:schemeClr val="dk1"/>
                </a:solidFill>
                <a:latin typeface="Courier New"/>
                <a:ea typeface="Courier New"/>
                <a:cs typeface="Courier New"/>
                <a:sym typeface="Courier New"/>
              </a:rPr>
              <a:t>license&gt; </a:t>
            </a:r>
            <a:endParaRPr lang="en-US" dirty="0"/>
          </a:p>
        </p:txBody>
      </p:sp>
      <p:sp>
        <p:nvSpPr>
          <p:cNvPr id="8" name="Rectangle 7"/>
          <p:cNvSpPr/>
          <p:nvPr/>
        </p:nvSpPr>
        <p:spPr>
          <a:xfrm>
            <a:off x="3257163" y="4671410"/>
            <a:ext cx="1369799" cy="307777"/>
          </a:xfrm>
          <a:prstGeom prst="rect">
            <a:avLst/>
          </a:prstGeom>
        </p:spPr>
        <p:txBody>
          <a:bodyPr wrap="none">
            <a:spAutoFit/>
          </a:bodyPr>
          <a:lstStyle/>
          <a:p>
            <a:r>
              <a:rPr lang="en-US" b="1" dirty="0">
                <a:solidFill>
                  <a:schemeClr val="dk1"/>
                </a:solidFill>
                <a:latin typeface="Courier New"/>
                <a:ea typeface="Courier New"/>
                <a:cs typeface="Courier New"/>
                <a:sym typeface="Courier New"/>
              </a:rPr>
              <a:t>&lt;license-p&gt;</a:t>
            </a:r>
            <a:endParaRPr lang="en-US" dirty="0"/>
          </a:p>
        </p:txBody>
      </p:sp>
      <p:sp>
        <p:nvSpPr>
          <p:cNvPr id="9" name="TextBox 8"/>
          <p:cNvSpPr txBox="1"/>
          <p:nvPr/>
        </p:nvSpPr>
        <p:spPr>
          <a:xfrm>
            <a:off x="3257163" y="2758277"/>
            <a:ext cx="1908495" cy="307777"/>
          </a:xfrm>
          <a:prstGeom prst="rect">
            <a:avLst/>
          </a:prstGeom>
          <a:noFill/>
        </p:spPr>
        <p:txBody>
          <a:bodyPr wrap="none" rtlCol="0">
            <a:spAutoFit/>
          </a:bodyPr>
          <a:lstStyle/>
          <a:p>
            <a:r>
              <a:rPr lang="en-US" b="1" dirty="0">
                <a:solidFill>
                  <a:schemeClr val="dk1"/>
                </a:solidFill>
                <a:latin typeface="Courier New"/>
                <a:ea typeface="Courier New"/>
                <a:cs typeface="Courier New"/>
                <a:sym typeface="Courier New"/>
              </a:rPr>
              <a:t>&lt;copyright-year&gt;</a:t>
            </a:r>
            <a:endParaRPr lang="en-US" dirty="0"/>
          </a:p>
        </p:txBody>
      </p:sp>
      <p:sp>
        <p:nvSpPr>
          <p:cNvPr id="10" name="TextBox 9"/>
          <p:cNvSpPr txBox="1"/>
          <p:nvPr/>
        </p:nvSpPr>
        <p:spPr>
          <a:xfrm>
            <a:off x="3257163" y="3418054"/>
            <a:ext cx="2123974" cy="307777"/>
          </a:xfrm>
          <a:prstGeom prst="rect">
            <a:avLst/>
          </a:prstGeom>
          <a:noFill/>
        </p:spPr>
        <p:txBody>
          <a:bodyPr wrap="none" rtlCol="0">
            <a:spAutoFit/>
          </a:bodyPr>
          <a:lstStyle/>
          <a:p>
            <a:r>
              <a:rPr lang="en-US" b="1" dirty="0">
                <a:solidFill>
                  <a:schemeClr val="dk1"/>
                </a:solidFill>
                <a:latin typeface="Courier New"/>
                <a:ea typeface="Courier New"/>
                <a:cs typeface="Courier New"/>
                <a:sym typeface="Courier New"/>
              </a:rPr>
              <a:t>&lt;copyright-holder&gt;</a:t>
            </a:r>
            <a:endParaRPr lang="en-US" dirty="0"/>
          </a:p>
        </p:txBody>
      </p:sp>
      <p:cxnSp>
        <p:nvCxnSpPr>
          <p:cNvPr id="24" name="Straight Arrow Connector 23"/>
          <p:cNvCxnSpPr>
            <a:endCxn id="9" idx="1"/>
          </p:cNvCxnSpPr>
          <p:nvPr/>
        </p:nvCxnSpPr>
        <p:spPr>
          <a:xfrm flipV="1">
            <a:off x="1819969" y="2912166"/>
            <a:ext cx="1437194" cy="7017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10" idx="1"/>
          </p:cNvCxnSpPr>
          <p:nvPr/>
        </p:nvCxnSpPr>
        <p:spPr>
          <a:xfrm flipV="1">
            <a:off x="1819969" y="3571943"/>
            <a:ext cx="1437194" cy="420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endCxn id="7" idx="1"/>
          </p:cNvCxnSpPr>
          <p:nvPr/>
        </p:nvCxnSpPr>
        <p:spPr>
          <a:xfrm>
            <a:off x="1819969" y="3613952"/>
            <a:ext cx="1437194" cy="5650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52" name="Group 51"/>
          <p:cNvGrpSpPr/>
          <p:nvPr/>
        </p:nvGrpSpPr>
        <p:grpSpPr>
          <a:xfrm>
            <a:off x="4626963" y="2243429"/>
            <a:ext cx="3612957" cy="2586257"/>
            <a:chOff x="4626963" y="2243429"/>
            <a:chExt cx="3612957" cy="2586257"/>
          </a:xfrm>
        </p:grpSpPr>
        <p:cxnSp>
          <p:nvCxnSpPr>
            <p:cNvPr id="12" name="Straight Arrow Connector 11"/>
            <p:cNvCxnSpPr/>
            <p:nvPr/>
          </p:nvCxnSpPr>
          <p:spPr>
            <a:xfrm flipH="1" flipV="1">
              <a:off x="5633911" y="2243429"/>
              <a:ext cx="847249" cy="13705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4626963" y="3613953"/>
              <a:ext cx="1854197" cy="12157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6727842" y="3429000"/>
              <a:ext cx="1512078" cy="307777"/>
            </a:xfrm>
            <a:prstGeom prst="rect">
              <a:avLst/>
            </a:prstGeom>
          </p:spPr>
          <p:txBody>
            <a:bodyPr wrap="none">
              <a:spAutoFit/>
            </a:bodyPr>
            <a:lstStyle/>
            <a:p>
              <a:pPr lvl="0"/>
              <a:r>
                <a:rPr lang="en-US" dirty="0" smtClean="0"/>
                <a:t>Human readable</a:t>
              </a:r>
              <a:endParaRPr lang="en-US" dirty="0"/>
            </a:p>
          </p:txBody>
        </p:sp>
      </p:grpSp>
      <p:sp>
        <p:nvSpPr>
          <p:cNvPr id="40" name="Rectangle 39"/>
          <p:cNvSpPr/>
          <p:nvPr/>
        </p:nvSpPr>
        <p:spPr>
          <a:xfrm>
            <a:off x="137217" y="3470430"/>
            <a:ext cx="1611927" cy="307777"/>
          </a:xfrm>
          <a:prstGeom prst="rect">
            <a:avLst/>
          </a:prstGeom>
        </p:spPr>
        <p:txBody>
          <a:bodyPr wrap="none">
            <a:spAutoFit/>
          </a:bodyPr>
          <a:lstStyle/>
          <a:p>
            <a:pPr lvl="0"/>
            <a:r>
              <a:rPr lang="en-US" dirty="0" smtClean="0"/>
              <a:t>Machine readable</a:t>
            </a:r>
            <a:endParaRPr lang="en-US" dirty="0"/>
          </a:p>
        </p:txBody>
      </p:sp>
      <p:grpSp>
        <p:nvGrpSpPr>
          <p:cNvPr id="53" name="Group 52"/>
          <p:cNvGrpSpPr/>
          <p:nvPr/>
        </p:nvGrpSpPr>
        <p:grpSpPr>
          <a:xfrm>
            <a:off x="338669" y="1417637"/>
            <a:ext cx="8577836" cy="3992437"/>
            <a:chOff x="338669" y="1417637"/>
            <a:chExt cx="8577836" cy="3992437"/>
          </a:xfrm>
        </p:grpSpPr>
        <p:sp>
          <p:nvSpPr>
            <p:cNvPr id="41" name="Rectangle 40"/>
            <p:cNvSpPr/>
            <p:nvPr/>
          </p:nvSpPr>
          <p:spPr>
            <a:xfrm>
              <a:off x="6880242" y="1417637"/>
              <a:ext cx="2036263" cy="2031325"/>
            </a:xfrm>
            <a:prstGeom prst="rect">
              <a:avLst/>
            </a:prstGeom>
          </p:spPr>
          <p:txBody>
            <a:bodyPr wrap="square">
              <a:spAutoFit/>
            </a:bodyPr>
            <a:lstStyle/>
            <a:p>
              <a:pPr lvl="0"/>
              <a:r>
                <a:rPr lang="en-US" dirty="0">
                  <a:solidFill>
                    <a:srgbClr val="FF0000"/>
                  </a:solidFill>
                </a:rPr>
                <a:t>Whenever an article is under copyright, both &lt;copyright-year&gt; and &lt;copyright-holder&gt; should be present, and &lt;copyright-year&gt; should be a full four-digit year with no whitespace</a:t>
              </a:r>
            </a:p>
          </p:txBody>
        </p:sp>
        <p:cxnSp>
          <p:nvCxnSpPr>
            <p:cNvPr id="42" name="Straight Arrow Connector 41"/>
            <p:cNvCxnSpPr>
              <a:stCxn id="41" idx="1"/>
              <a:endCxn id="9" idx="3"/>
            </p:cNvCxnSpPr>
            <p:nvPr/>
          </p:nvCxnSpPr>
          <p:spPr>
            <a:xfrm flipH="1">
              <a:off x="5165658" y="2433300"/>
              <a:ext cx="1714584" cy="4788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a:stCxn id="41" idx="1"/>
            </p:cNvCxnSpPr>
            <p:nvPr/>
          </p:nvCxnSpPr>
          <p:spPr>
            <a:xfrm flipH="1">
              <a:off x="5318058" y="2433300"/>
              <a:ext cx="1562184" cy="118065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8" name="Rectangle 47"/>
            <p:cNvSpPr/>
            <p:nvPr/>
          </p:nvSpPr>
          <p:spPr>
            <a:xfrm>
              <a:off x="338669" y="4455967"/>
              <a:ext cx="2056704" cy="954107"/>
            </a:xfrm>
            <a:prstGeom prst="rect">
              <a:avLst/>
            </a:prstGeom>
          </p:spPr>
          <p:txBody>
            <a:bodyPr wrap="square">
              <a:spAutoFit/>
            </a:bodyPr>
            <a:lstStyle/>
            <a:p>
              <a:pPr lvl="0"/>
              <a:r>
                <a:rPr lang="en-US" dirty="0">
                  <a:solidFill>
                    <a:srgbClr val="FF0000"/>
                  </a:solidFill>
                </a:rPr>
                <a:t>License should be </a:t>
              </a:r>
              <a:r>
                <a:rPr lang="en-US" dirty="0" smtClean="0">
                  <a:solidFill>
                    <a:srgbClr val="FF0000"/>
                  </a:solidFill>
                </a:rPr>
                <a:t>a stable URL in </a:t>
              </a:r>
              <a:r>
                <a:rPr lang="en-US" dirty="0">
                  <a:solidFill>
                    <a:srgbClr val="FF0000"/>
                  </a:solidFill>
                </a:rPr>
                <a:t>the @</a:t>
              </a:r>
              <a:r>
                <a:rPr lang="en-US" dirty="0" err="1">
                  <a:solidFill>
                    <a:srgbClr val="FF0000"/>
                  </a:solidFill>
                </a:rPr>
                <a:t>xlink:href</a:t>
              </a:r>
              <a:r>
                <a:rPr lang="en-US" dirty="0">
                  <a:solidFill>
                    <a:srgbClr val="FF0000"/>
                  </a:solidFill>
                </a:rPr>
                <a:t> attribute on the &lt;license&gt; element </a:t>
              </a:r>
            </a:p>
          </p:txBody>
        </p:sp>
        <p:cxnSp>
          <p:nvCxnSpPr>
            <p:cNvPr id="49" name="Straight Arrow Connector 48"/>
            <p:cNvCxnSpPr/>
            <p:nvPr/>
          </p:nvCxnSpPr>
          <p:spPr>
            <a:xfrm flipV="1">
              <a:off x="2076573" y="4280155"/>
              <a:ext cx="1180590" cy="35162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55" name="TextBox 54"/>
          <p:cNvSpPr txBox="1"/>
          <p:nvPr/>
        </p:nvSpPr>
        <p:spPr>
          <a:xfrm>
            <a:off x="1112925" y="1034429"/>
            <a:ext cx="5614917" cy="307777"/>
          </a:xfrm>
          <a:prstGeom prst="rect">
            <a:avLst/>
          </a:prstGeom>
          <a:noFill/>
        </p:spPr>
        <p:txBody>
          <a:bodyPr wrap="square" rtlCol="0">
            <a:spAutoFit/>
          </a:bodyPr>
          <a:lstStyle/>
          <a:p>
            <a:r>
              <a:rPr lang="en-US" dirty="0" smtClean="0"/>
              <a:t>Contained in: </a:t>
            </a:r>
            <a:r>
              <a:rPr lang="en-US" dirty="0" smtClean="0">
                <a:latin typeface="Courier New"/>
                <a:cs typeface="Courier New"/>
              </a:rPr>
              <a:t>&lt;</a:t>
            </a:r>
            <a:r>
              <a:rPr lang="en-US" dirty="0">
                <a:latin typeface="Courier New"/>
                <a:cs typeface="Courier New"/>
              </a:rPr>
              <a:t>article-meta&gt;</a:t>
            </a:r>
            <a:r>
              <a:rPr lang="en-US" dirty="0"/>
              <a:t> section of the </a:t>
            </a:r>
            <a:r>
              <a:rPr lang="en-US" dirty="0">
                <a:latin typeface="Courier New"/>
                <a:cs typeface="Courier New"/>
              </a:rPr>
              <a:t>&lt;front</a:t>
            </a:r>
            <a:r>
              <a:rPr lang="en-US" dirty="0" smtClean="0">
                <a:latin typeface="Courier New"/>
                <a:cs typeface="Courier New"/>
              </a:rPr>
              <a:t>&gt; </a:t>
            </a:r>
            <a:r>
              <a:rPr lang="en-US" dirty="0" smtClean="0"/>
              <a:t>matter</a:t>
            </a:r>
            <a:endParaRPr lang="en-US" dirty="0"/>
          </a:p>
        </p:txBody>
      </p:sp>
      <p:sp>
        <p:nvSpPr>
          <p:cNvPr id="56" name="Shape 181"/>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baseline="0">
                <a:solidFill>
                  <a:srgbClr val="888888"/>
                </a:solidFill>
                <a:latin typeface="Calibri"/>
                <a:ea typeface="Calibri"/>
                <a:cs typeface="Calibri"/>
                <a:sym typeface="Calibri"/>
              </a:rPr>
              <a:t>jats4r.</a:t>
            </a:r>
            <a:r>
              <a:rPr lang="en-US" sz="1200">
                <a:solidFill>
                  <a:srgbClr val="888888"/>
                </a:solidFill>
                <a:latin typeface="Calibri"/>
                <a:ea typeface="Calibri"/>
                <a:cs typeface="Calibri"/>
                <a:sym typeface="Calibri"/>
              </a:rPr>
              <a:t>org</a:t>
            </a:r>
          </a:p>
        </p:txBody>
      </p:sp>
      <p:pic>
        <p:nvPicPr>
          <p:cNvPr id="57" name="Shape 182"/>
          <p:cNvPicPr preferRelativeResize="0"/>
          <p:nvPr/>
        </p:nvPicPr>
        <p:blipFill rotWithShape="1">
          <a:blip r:embed="rId3">
            <a:alphaModFix/>
          </a:blip>
          <a:srcRect/>
          <a:stretch/>
        </p:blipFill>
        <p:spPr>
          <a:xfrm>
            <a:off x="97685" y="6219825"/>
            <a:ext cx="2160650" cy="501650"/>
          </a:xfrm>
          <a:prstGeom prst="rect">
            <a:avLst/>
          </a:prstGeom>
          <a:noFill/>
          <a:ln>
            <a:noFill/>
          </a:ln>
        </p:spPr>
      </p:pic>
    </p:spTree>
    <p:extLst>
      <p:ext uri="{BB962C8B-B14F-4D97-AF65-F5344CB8AC3E}">
        <p14:creationId xmlns:p14="http://schemas.microsoft.com/office/powerpoint/2010/main" val="7934799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lvl="0">
              <a:buSzPct val="25000"/>
            </a:pPr>
            <a:r>
              <a:rPr lang="en-US" sz="4400" dirty="0">
                <a:solidFill>
                  <a:schemeClr val="dk1"/>
                </a:solidFill>
                <a:latin typeface="Calibri"/>
                <a:ea typeface="Calibri"/>
                <a:cs typeface="Calibri"/>
                <a:sym typeface="Calibri"/>
              </a:rPr>
              <a:t>Cascading </a:t>
            </a:r>
            <a:r>
              <a:rPr lang="en-US" sz="4400" b="1" dirty="0">
                <a:solidFill>
                  <a:schemeClr val="dk1"/>
                </a:solidFill>
                <a:latin typeface="Courier New"/>
                <a:ea typeface="Courier New"/>
                <a:cs typeface="Courier New"/>
                <a:sym typeface="Courier New"/>
              </a:rPr>
              <a:t>&lt;permissions&gt;</a:t>
            </a:r>
            <a:br>
              <a:rPr lang="en-US" sz="4400" b="1" dirty="0">
                <a:solidFill>
                  <a:schemeClr val="dk1"/>
                </a:solidFill>
                <a:latin typeface="Courier New"/>
                <a:ea typeface="Courier New"/>
                <a:cs typeface="Courier New"/>
                <a:sym typeface="Courier New"/>
              </a:rPr>
            </a:br>
            <a:endParaRPr lang="en-US" sz="4400" dirty="0">
              <a:solidFill>
                <a:schemeClr val="dk1"/>
              </a:solidFill>
              <a:latin typeface="Calibri"/>
              <a:ea typeface="Calibri"/>
              <a:cs typeface="Calibri"/>
              <a:sym typeface="Calibri"/>
            </a:endParaRPr>
          </a:p>
        </p:txBody>
      </p:sp>
      <p:sp>
        <p:nvSpPr>
          <p:cNvPr id="243" name="Shape 243"/>
          <p:cNvSpPr txBox="1">
            <a:spLocks noGrp="1"/>
          </p:cNvSpPr>
          <p:nvPr>
            <p:ph type="body" idx="1"/>
          </p:nvPr>
        </p:nvSpPr>
        <p:spPr>
          <a:xfrm>
            <a:off x="457200" y="1024064"/>
            <a:ext cx="8229600" cy="4525963"/>
          </a:xfrm>
          <a:prstGeom prst="rect">
            <a:avLst/>
          </a:prstGeom>
          <a:noFill/>
          <a:ln>
            <a:noFill/>
          </a:ln>
        </p:spPr>
        <p:txBody>
          <a:bodyPr lIns="91425" tIns="45700" rIns="91425" bIns="45700" anchor="t" anchorCtr="0">
            <a:noAutofit/>
          </a:bodyPr>
          <a:lstStyle/>
          <a:p>
            <a:pPr indent="-342900">
              <a:lnSpc>
                <a:spcPct val="115000"/>
              </a:lnSpc>
              <a:spcBef>
                <a:spcPts val="0"/>
              </a:spcBef>
              <a:buSzPct val="100000"/>
            </a:pPr>
            <a:r>
              <a:rPr lang="en-US" sz="2400" dirty="0" smtClean="0">
                <a:solidFill>
                  <a:schemeClr val="dk1"/>
                </a:solidFill>
              </a:rPr>
              <a:t>For incorporation of </a:t>
            </a:r>
            <a:r>
              <a:rPr lang="en-US" sz="2400" dirty="0">
                <a:solidFill>
                  <a:schemeClr val="dk1"/>
                </a:solidFill>
              </a:rPr>
              <a:t>third party or other material which is released under different </a:t>
            </a:r>
            <a:r>
              <a:rPr lang="en-US" sz="2400" dirty="0" smtClean="0">
                <a:solidFill>
                  <a:schemeClr val="dk1"/>
                </a:solidFill>
              </a:rPr>
              <a:t>licenses</a:t>
            </a:r>
          </a:p>
          <a:p>
            <a:pPr indent="-342900">
              <a:lnSpc>
                <a:spcPct val="115000"/>
              </a:lnSpc>
              <a:spcBef>
                <a:spcPts val="0"/>
              </a:spcBef>
              <a:buSzPct val="100000"/>
            </a:pPr>
            <a:endParaRPr lang="en-US" sz="2400" dirty="0" smtClean="0">
              <a:solidFill>
                <a:schemeClr val="dk1"/>
              </a:solidFill>
            </a:endParaRPr>
          </a:p>
          <a:p>
            <a:pPr indent="-342900">
              <a:lnSpc>
                <a:spcPct val="115000"/>
              </a:lnSpc>
              <a:spcBef>
                <a:spcPts val="0"/>
              </a:spcBef>
              <a:buSzPct val="100000"/>
            </a:pPr>
            <a:r>
              <a:rPr lang="en-US" sz="2400" dirty="0"/>
              <a:t>There are 16 potential </a:t>
            </a:r>
            <a:r>
              <a:rPr lang="en-US" sz="2400" dirty="0" smtClean="0"/>
              <a:t>containers </a:t>
            </a:r>
            <a:r>
              <a:rPr lang="en-US" sz="2400" dirty="0"/>
              <a:t>for </a:t>
            </a:r>
            <a:r>
              <a:rPr lang="en-US" sz="2400" b="1" dirty="0">
                <a:solidFill>
                  <a:schemeClr val="dk1"/>
                </a:solidFill>
                <a:latin typeface="Courier New"/>
                <a:ea typeface="Courier New"/>
                <a:cs typeface="Courier New"/>
                <a:sym typeface="Courier New"/>
              </a:rPr>
              <a:t>&lt;permissions&gt;</a:t>
            </a:r>
            <a:r>
              <a:rPr lang="en-US" sz="2400" dirty="0"/>
              <a:t> </a:t>
            </a:r>
            <a:r>
              <a:rPr lang="en-US" sz="2400" dirty="0" smtClean="0"/>
              <a:t>, </a:t>
            </a:r>
            <a:r>
              <a:rPr lang="en-US" sz="2400" dirty="0" err="1" smtClean="0"/>
              <a:t>eg</a:t>
            </a:r>
            <a:r>
              <a:rPr lang="en-US" sz="2400" dirty="0" smtClean="0"/>
              <a:t> </a:t>
            </a:r>
            <a:r>
              <a:rPr lang="en-US" sz="2400" b="1" dirty="0" smtClean="0">
                <a:solidFill>
                  <a:schemeClr val="dk1"/>
                </a:solidFill>
                <a:latin typeface="Courier New"/>
                <a:ea typeface="Courier New"/>
                <a:cs typeface="Courier New"/>
                <a:sym typeface="Courier New"/>
              </a:rPr>
              <a:t>&lt;fig&gt;</a:t>
            </a:r>
            <a:r>
              <a:rPr lang="en-US" sz="2400" dirty="0" smtClean="0"/>
              <a:t> </a:t>
            </a:r>
            <a:endParaRPr lang="en-US" sz="2400" dirty="0"/>
          </a:p>
          <a:p>
            <a:pPr indent="-342900">
              <a:lnSpc>
                <a:spcPct val="115000"/>
              </a:lnSpc>
              <a:spcBef>
                <a:spcPts val="0"/>
              </a:spcBef>
              <a:buSzPct val="100000"/>
            </a:pPr>
            <a:endParaRPr lang="en-US" sz="2400" dirty="0" smtClean="0">
              <a:solidFill>
                <a:schemeClr val="dk1"/>
              </a:solidFill>
            </a:endParaRPr>
          </a:p>
          <a:p>
            <a:pPr indent="-342900">
              <a:lnSpc>
                <a:spcPct val="115000"/>
              </a:lnSpc>
              <a:spcBef>
                <a:spcPts val="0"/>
              </a:spcBef>
              <a:buSzPct val="100000"/>
            </a:pPr>
            <a:r>
              <a:rPr lang="en-US" sz="2400" b="1" dirty="0">
                <a:solidFill>
                  <a:schemeClr val="dk1"/>
                </a:solidFill>
                <a:latin typeface="Courier New"/>
                <a:ea typeface="Courier New"/>
                <a:cs typeface="Courier New"/>
                <a:sym typeface="Courier New"/>
              </a:rPr>
              <a:t>&lt;permissions&gt;</a:t>
            </a:r>
            <a:r>
              <a:rPr lang="en-US" sz="2400" dirty="0"/>
              <a:t> </a:t>
            </a:r>
            <a:r>
              <a:rPr lang="en-US" sz="2400" dirty="0" smtClean="0"/>
              <a:t>contained </a:t>
            </a:r>
            <a:r>
              <a:rPr lang="en-US" sz="2400" dirty="0"/>
              <a:t>in: </a:t>
            </a:r>
            <a:r>
              <a:rPr lang="en-US" sz="2400" dirty="0">
                <a:latin typeface="Courier New"/>
                <a:cs typeface="Courier New"/>
              </a:rPr>
              <a:t>&lt;article-meta&gt;</a:t>
            </a:r>
            <a:r>
              <a:rPr lang="en-US" sz="2400" dirty="0"/>
              <a:t> section of the </a:t>
            </a:r>
            <a:r>
              <a:rPr lang="en-US" sz="2400" dirty="0">
                <a:latin typeface="Courier New"/>
                <a:cs typeface="Courier New"/>
              </a:rPr>
              <a:t>&lt;front&gt; </a:t>
            </a:r>
            <a:r>
              <a:rPr lang="en-US" sz="2400" dirty="0" smtClean="0"/>
              <a:t>matter </a:t>
            </a:r>
            <a:r>
              <a:rPr lang="en-US" sz="2400" dirty="0">
                <a:solidFill>
                  <a:schemeClr val="dk1"/>
                </a:solidFill>
              </a:rPr>
              <a:t>taken to apply to the article as a </a:t>
            </a:r>
            <a:r>
              <a:rPr lang="en-US" sz="2400" dirty="0" smtClean="0">
                <a:solidFill>
                  <a:schemeClr val="dk1"/>
                </a:solidFill>
              </a:rPr>
              <a:t>whole</a:t>
            </a:r>
          </a:p>
          <a:p>
            <a:pPr indent="-342900">
              <a:lnSpc>
                <a:spcPct val="115000"/>
              </a:lnSpc>
              <a:spcBef>
                <a:spcPts val="0"/>
              </a:spcBef>
              <a:buSzPct val="100000"/>
            </a:pPr>
            <a:endParaRPr lang="en-US" sz="2400" dirty="0"/>
          </a:p>
          <a:p>
            <a:pPr indent="-342900">
              <a:lnSpc>
                <a:spcPct val="115000"/>
              </a:lnSpc>
              <a:spcBef>
                <a:spcPts val="0"/>
              </a:spcBef>
              <a:buSzPct val="100000"/>
            </a:pPr>
            <a:r>
              <a:rPr lang="en-US" sz="2400" dirty="0">
                <a:solidFill>
                  <a:schemeClr val="dk1"/>
                </a:solidFill>
              </a:rPr>
              <a:t>U</a:t>
            </a:r>
            <a:r>
              <a:rPr lang="en-US" sz="2400" dirty="0" smtClean="0">
                <a:solidFill>
                  <a:schemeClr val="dk1"/>
                </a:solidFill>
              </a:rPr>
              <a:t>nless another container contains </a:t>
            </a:r>
            <a:r>
              <a:rPr lang="en-US" sz="2400" dirty="0">
                <a:solidFill>
                  <a:schemeClr val="dk1"/>
                </a:solidFill>
              </a:rPr>
              <a:t>its own &lt;permissions&gt; </a:t>
            </a:r>
            <a:r>
              <a:rPr lang="en-US" sz="2400" dirty="0" smtClean="0">
                <a:solidFill>
                  <a:schemeClr val="dk1"/>
                </a:solidFill>
              </a:rPr>
              <a:t>element</a:t>
            </a:r>
          </a:p>
          <a:p>
            <a:pPr marL="342900" marR="0" lvl="0" indent="-139700" algn="l" rtl="0">
              <a:spcBef>
                <a:spcPts val="0"/>
              </a:spcBef>
              <a:buClr>
                <a:schemeClr val="dk1"/>
              </a:buClr>
              <a:buFont typeface="Arial"/>
              <a:buNone/>
            </a:pPr>
            <a:endParaRPr sz="3200" dirty="0">
              <a:solidFill>
                <a:schemeClr val="dk1"/>
              </a:solidFill>
              <a:latin typeface="Calibri"/>
              <a:ea typeface="Calibri"/>
              <a:cs typeface="Calibri"/>
              <a:sym typeface="Calibri"/>
            </a:endParaRPr>
          </a:p>
        </p:txBody>
      </p:sp>
      <p:sp>
        <p:nvSpPr>
          <p:cNvPr id="244" name="Shape 244"/>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baseline="0">
                <a:solidFill>
                  <a:srgbClr val="888888"/>
                </a:solidFill>
                <a:latin typeface="Calibri"/>
                <a:ea typeface="Calibri"/>
                <a:cs typeface="Calibri"/>
                <a:sym typeface="Calibri"/>
              </a:rPr>
              <a:t>http://jats4r.github.io/</a:t>
            </a:r>
          </a:p>
        </p:txBody>
      </p:sp>
      <p:pic>
        <p:nvPicPr>
          <p:cNvPr id="245" name="Shape 245"/>
          <p:cNvPicPr preferRelativeResize="0"/>
          <p:nvPr/>
        </p:nvPicPr>
        <p:blipFill rotWithShape="1">
          <a:blip r:embed="rId3">
            <a:alphaModFix/>
          </a:blip>
          <a:srcRect/>
          <a:stretch/>
        </p:blipFill>
        <p:spPr>
          <a:xfrm>
            <a:off x="97685" y="6219825"/>
            <a:ext cx="2160650" cy="501650"/>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Calibri"/>
                <a:cs typeface="Calibri"/>
              </a:rPr>
              <a:t>Final recommendation?</a:t>
            </a:r>
            <a:endParaRPr lang="en-US" sz="4400" dirty="0">
              <a:latin typeface="Calibri"/>
              <a:cs typeface="Calibri"/>
            </a:endParaRPr>
          </a:p>
        </p:txBody>
      </p:sp>
      <p:sp>
        <p:nvSpPr>
          <p:cNvPr id="3" name="Text Placeholder 2"/>
          <p:cNvSpPr>
            <a:spLocks noGrp="1"/>
          </p:cNvSpPr>
          <p:nvPr>
            <p:ph type="body" idx="1"/>
          </p:nvPr>
        </p:nvSpPr>
        <p:spPr>
          <a:xfrm>
            <a:off x="182247" y="1249391"/>
            <a:ext cx="5971587" cy="521034"/>
          </a:xfrm>
        </p:spPr>
        <p:txBody>
          <a:bodyPr/>
          <a:lstStyle/>
          <a:p>
            <a:pPr marL="203200" indent="0">
              <a:buNone/>
            </a:pPr>
            <a:r>
              <a:rPr lang="en-US" sz="2400" dirty="0"/>
              <a:t>NISO Accessing and License </a:t>
            </a:r>
            <a:r>
              <a:rPr lang="en-US" sz="2400" dirty="0" smtClean="0"/>
              <a:t>Indicators:</a:t>
            </a:r>
          </a:p>
          <a:p>
            <a:pPr marL="203200" indent="0">
              <a:buNone/>
            </a:pPr>
            <a:endParaRPr lang="en-US" sz="2400" dirty="0" smtClean="0"/>
          </a:p>
        </p:txBody>
      </p:sp>
      <p:sp>
        <p:nvSpPr>
          <p:cNvPr id="8" name="TextBox 7"/>
          <p:cNvSpPr txBox="1"/>
          <p:nvPr/>
        </p:nvSpPr>
        <p:spPr>
          <a:xfrm>
            <a:off x="457200" y="1876443"/>
            <a:ext cx="1585277" cy="307777"/>
          </a:xfrm>
          <a:prstGeom prst="rect">
            <a:avLst/>
          </a:prstGeom>
          <a:noFill/>
        </p:spPr>
        <p:txBody>
          <a:bodyPr wrap="none" rtlCol="0">
            <a:spAutoFit/>
          </a:bodyPr>
          <a:lstStyle/>
          <a:p>
            <a:r>
              <a:rPr lang="en-US" b="1" dirty="0" smtClean="0">
                <a:solidFill>
                  <a:schemeClr val="dk1"/>
                </a:solidFill>
                <a:latin typeface="Courier New"/>
                <a:ea typeface="Courier New"/>
                <a:cs typeface="Courier New"/>
                <a:sym typeface="Courier New"/>
              </a:rPr>
              <a:t>&lt;</a:t>
            </a:r>
            <a:r>
              <a:rPr lang="en-US" b="1" dirty="0" err="1" smtClean="0">
                <a:solidFill>
                  <a:schemeClr val="dk1"/>
                </a:solidFill>
                <a:latin typeface="Courier New"/>
                <a:ea typeface="Courier New"/>
                <a:cs typeface="Courier New"/>
                <a:sym typeface="Courier New"/>
              </a:rPr>
              <a:t>license_ref</a:t>
            </a:r>
            <a:r>
              <a:rPr lang="en-US" b="1" dirty="0" smtClean="0">
                <a:solidFill>
                  <a:schemeClr val="dk1"/>
                </a:solidFill>
                <a:latin typeface="Courier New"/>
                <a:ea typeface="Courier New"/>
                <a:cs typeface="Courier New"/>
                <a:sym typeface="Courier New"/>
              </a:rPr>
              <a:t>&gt; </a:t>
            </a:r>
            <a:endParaRPr lang="en-US" dirty="0"/>
          </a:p>
        </p:txBody>
      </p:sp>
      <p:sp>
        <p:nvSpPr>
          <p:cNvPr id="9" name="TextBox 8"/>
          <p:cNvSpPr txBox="1"/>
          <p:nvPr/>
        </p:nvSpPr>
        <p:spPr>
          <a:xfrm>
            <a:off x="4265143" y="1903192"/>
            <a:ext cx="1693017" cy="307777"/>
          </a:xfrm>
          <a:prstGeom prst="rect">
            <a:avLst/>
          </a:prstGeom>
          <a:noFill/>
        </p:spPr>
        <p:txBody>
          <a:bodyPr wrap="none" rtlCol="0">
            <a:spAutoFit/>
          </a:bodyPr>
          <a:lstStyle/>
          <a:p>
            <a:r>
              <a:rPr lang="en-US" b="1" dirty="0" smtClean="0">
                <a:solidFill>
                  <a:schemeClr val="dk1"/>
                </a:solidFill>
                <a:latin typeface="Courier New"/>
                <a:ea typeface="Courier New"/>
                <a:cs typeface="Courier New"/>
                <a:sym typeface="Courier New"/>
              </a:rPr>
              <a:t>&lt;</a:t>
            </a:r>
            <a:r>
              <a:rPr lang="en-US" b="1" dirty="0" err="1" smtClean="0">
                <a:solidFill>
                  <a:schemeClr val="dk1"/>
                </a:solidFill>
                <a:latin typeface="Courier New"/>
                <a:ea typeface="Courier New"/>
                <a:cs typeface="Courier New"/>
                <a:sym typeface="Courier New"/>
              </a:rPr>
              <a:t>free_to_read</a:t>
            </a:r>
            <a:r>
              <a:rPr lang="en-US" b="1" dirty="0" smtClean="0">
                <a:solidFill>
                  <a:schemeClr val="dk1"/>
                </a:solidFill>
                <a:latin typeface="Courier New"/>
                <a:ea typeface="Courier New"/>
                <a:cs typeface="Courier New"/>
                <a:sym typeface="Courier New"/>
              </a:rPr>
              <a:t>&gt; </a:t>
            </a:r>
            <a:endParaRPr lang="en-US" dirty="0"/>
          </a:p>
        </p:txBody>
      </p:sp>
      <p:grpSp>
        <p:nvGrpSpPr>
          <p:cNvPr id="31" name="Group 30"/>
          <p:cNvGrpSpPr/>
          <p:nvPr/>
        </p:nvGrpSpPr>
        <p:grpSpPr>
          <a:xfrm>
            <a:off x="2473434" y="3517514"/>
            <a:ext cx="6477108" cy="1603024"/>
            <a:chOff x="2473434" y="3517514"/>
            <a:chExt cx="6477108" cy="1603024"/>
          </a:xfrm>
        </p:grpSpPr>
        <p:sp>
          <p:nvSpPr>
            <p:cNvPr id="7" name="TextBox 6"/>
            <p:cNvSpPr txBox="1"/>
            <p:nvPr/>
          </p:nvSpPr>
          <p:spPr>
            <a:xfrm>
              <a:off x="5958160" y="3950987"/>
              <a:ext cx="2992382" cy="1169551"/>
            </a:xfrm>
            <a:prstGeom prst="rect">
              <a:avLst/>
            </a:prstGeom>
            <a:noFill/>
          </p:spPr>
          <p:txBody>
            <a:bodyPr wrap="square" rtlCol="0">
              <a:spAutoFit/>
            </a:bodyPr>
            <a:lstStyle/>
            <a:p>
              <a:r>
                <a:rPr lang="en-US" dirty="0" smtClean="0"/>
                <a:t>JATS </a:t>
              </a:r>
              <a:r>
                <a:rPr lang="en-US" dirty="0"/>
                <a:t>will recommend moving the URL for the license from the @</a:t>
              </a:r>
              <a:r>
                <a:rPr lang="en-US" dirty="0" err="1"/>
                <a:t>xlink:href</a:t>
              </a:r>
              <a:r>
                <a:rPr lang="en-US" dirty="0"/>
                <a:t> attribute of &lt;license&gt; </a:t>
              </a:r>
              <a:r>
                <a:rPr lang="en-US" dirty="0" smtClean="0"/>
                <a:t>Source</a:t>
              </a:r>
              <a:r>
                <a:rPr lang="en-US" dirty="0"/>
                <a:t>: http://</a:t>
              </a:r>
              <a:r>
                <a:rPr lang="en-US" dirty="0" err="1"/>
                <a:t>jats.nlm.nih.gov</a:t>
              </a:r>
              <a:r>
                <a:rPr lang="en-US" dirty="0"/>
                <a:t>/1.1d3/</a:t>
              </a:r>
            </a:p>
          </p:txBody>
        </p:sp>
        <p:cxnSp>
          <p:nvCxnSpPr>
            <p:cNvPr id="12" name="Straight Arrow Connector 11"/>
            <p:cNvCxnSpPr>
              <a:stCxn id="7" idx="1"/>
            </p:cNvCxnSpPr>
            <p:nvPr/>
          </p:nvCxnSpPr>
          <p:spPr>
            <a:xfrm flipH="1" flipV="1">
              <a:off x="2473434" y="3517514"/>
              <a:ext cx="3484726" cy="10182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 name="TextBox 18"/>
          <p:cNvSpPr txBox="1"/>
          <p:nvPr/>
        </p:nvSpPr>
        <p:spPr>
          <a:xfrm>
            <a:off x="457200" y="3209737"/>
            <a:ext cx="2016234" cy="307777"/>
          </a:xfrm>
          <a:prstGeom prst="rect">
            <a:avLst/>
          </a:prstGeom>
          <a:noFill/>
        </p:spPr>
        <p:txBody>
          <a:bodyPr wrap="none" rtlCol="0">
            <a:spAutoFit/>
          </a:bodyPr>
          <a:lstStyle/>
          <a:p>
            <a:r>
              <a:rPr lang="en-US" b="1" dirty="0" smtClean="0">
                <a:solidFill>
                  <a:schemeClr val="dk1"/>
                </a:solidFill>
                <a:latin typeface="Courier New"/>
                <a:ea typeface="Courier New"/>
                <a:cs typeface="Courier New"/>
                <a:sym typeface="Courier New"/>
              </a:rPr>
              <a:t>&lt;</a:t>
            </a:r>
            <a:r>
              <a:rPr lang="en-US" b="1" dirty="0" err="1" smtClean="0">
                <a:solidFill>
                  <a:schemeClr val="dk1"/>
                </a:solidFill>
                <a:latin typeface="Courier New"/>
                <a:ea typeface="Courier New"/>
                <a:cs typeface="Courier New"/>
                <a:sym typeface="Courier New"/>
              </a:rPr>
              <a:t>ali:license_ref</a:t>
            </a:r>
            <a:r>
              <a:rPr lang="en-US" b="1" dirty="0" smtClean="0">
                <a:solidFill>
                  <a:schemeClr val="dk1"/>
                </a:solidFill>
                <a:latin typeface="Courier New"/>
                <a:ea typeface="Courier New"/>
                <a:cs typeface="Courier New"/>
                <a:sym typeface="Courier New"/>
              </a:rPr>
              <a:t>&gt; </a:t>
            </a:r>
            <a:endParaRPr lang="en-US" dirty="0"/>
          </a:p>
        </p:txBody>
      </p:sp>
      <p:sp>
        <p:nvSpPr>
          <p:cNvPr id="20" name="TextBox 19"/>
          <p:cNvSpPr txBox="1"/>
          <p:nvPr/>
        </p:nvSpPr>
        <p:spPr>
          <a:xfrm>
            <a:off x="3826334" y="3209737"/>
            <a:ext cx="2123974" cy="307777"/>
          </a:xfrm>
          <a:prstGeom prst="rect">
            <a:avLst/>
          </a:prstGeom>
          <a:noFill/>
        </p:spPr>
        <p:txBody>
          <a:bodyPr wrap="none" rtlCol="0">
            <a:spAutoFit/>
          </a:bodyPr>
          <a:lstStyle/>
          <a:p>
            <a:r>
              <a:rPr lang="en-US" b="1" dirty="0" smtClean="0">
                <a:solidFill>
                  <a:schemeClr val="dk1"/>
                </a:solidFill>
                <a:latin typeface="Courier New"/>
                <a:ea typeface="Courier New"/>
                <a:cs typeface="Courier New"/>
                <a:sym typeface="Courier New"/>
              </a:rPr>
              <a:t>&lt;</a:t>
            </a:r>
            <a:r>
              <a:rPr lang="en-US" b="1" dirty="0" err="1" smtClean="0">
                <a:solidFill>
                  <a:schemeClr val="dk1"/>
                </a:solidFill>
                <a:latin typeface="Courier New"/>
                <a:ea typeface="Courier New"/>
                <a:cs typeface="Courier New"/>
                <a:sym typeface="Courier New"/>
              </a:rPr>
              <a:t>ali:free_to_read</a:t>
            </a:r>
            <a:r>
              <a:rPr lang="en-US" b="1" dirty="0" smtClean="0">
                <a:solidFill>
                  <a:schemeClr val="dk1"/>
                </a:solidFill>
                <a:latin typeface="Courier New"/>
                <a:ea typeface="Courier New"/>
                <a:cs typeface="Courier New"/>
                <a:sym typeface="Courier New"/>
              </a:rPr>
              <a:t>&gt; </a:t>
            </a:r>
            <a:endParaRPr lang="en-US" dirty="0"/>
          </a:p>
        </p:txBody>
      </p:sp>
      <p:sp>
        <p:nvSpPr>
          <p:cNvPr id="21" name="TextBox 20"/>
          <p:cNvSpPr txBox="1"/>
          <p:nvPr/>
        </p:nvSpPr>
        <p:spPr>
          <a:xfrm>
            <a:off x="391735" y="2596257"/>
            <a:ext cx="3400540" cy="461665"/>
          </a:xfrm>
          <a:prstGeom prst="rect">
            <a:avLst/>
          </a:prstGeom>
          <a:noFill/>
        </p:spPr>
        <p:txBody>
          <a:bodyPr wrap="none" rtlCol="0">
            <a:spAutoFit/>
          </a:bodyPr>
          <a:lstStyle/>
          <a:p>
            <a:r>
              <a:rPr lang="en-US" sz="2400" dirty="0" smtClean="0"/>
              <a:t>JATS recommendation:</a:t>
            </a:r>
            <a:endParaRPr lang="en-US" sz="2400" dirty="0"/>
          </a:p>
        </p:txBody>
      </p:sp>
      <p:sp>
        <p:nvSpPr>
          <p:cNvPr id="28" name="Shape 181"/>
          <p:cNvSpPr txBox="1">
            <a:spLocks noGrp="1"/>
          </p:cNvSpPr>
          <p:nvPr>
            <p:ph type="ftr" idx="11"/>
          </p:nvPr>
        </p:nvSpPr>
        <p:spPr>
          <a:xfrm>
            <a:off x="3124200" y="6356350"/>
            <a:ext cx="28956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baseline="0">
                <a:solidFill>
                  <a:srgbClr val="888888"/>
                </a:solidFill>
                <a:latin typeface="Calibri"/>
                <a:ea typeface="Calibri"/>
                <a:cs typeface="Calibri"/>
                <a:sym typeface="Calibri"/>
              </a:rPr>
              <a:t>jats4r.</a:t>
            </a:r>
            <a:r>
              <a:rPr lang="en-US" sz="1200">
                <a:solidFill>
                  <a:srgbClr val="888888"/>
                </a:solidFill>
                <a:latin typeface="Calibri"/>
                <a:ea typeface="Calibri"/>
                <a:cs typeface="Calibri"/>
                <a:sym typeface="Calibri"/>
              </a:rPr>
              <a:t>org</a:t>
            </a:r>
          </a:p>
        </p:txBody>
      </p:sp>
      <p:pic>
        <p:nvPicPr>
          <p:cNvPr id="29" name="Shape 182"/>
          <p:cNvPicPr preferRelativeResize="0"/>
          <p:nvPr/>
        </p:nvPicPr>
        <p:blipFill rotWithShape="1">
          <a:blip r:embed="rId2">
            <a:alphaModFix/>
          </a:blip>
          <a:srcRect/>
          <a:stretch/>
        </p:blipFill>
        <p:spPr>
          <a:xfrm>
            <a:off x="97685" y="6219825"/>
            <a:ext cx="2160650" cy="501650"/>
          </a:xfrm>
          <a:prstGeom prst="rect">
            <a:avLst/>
          </a:prstGeom>
          <a:noFill/>
          <a:ln>
            <a:noFill/>
          </a:ln>
        </p:spPr>
      </p:pic>
      <p:grpSp>
        <p:nvGrpSpPr>
          <p:cNvPr id="10" name="Group 9"/>
          <p:cNvGrpSpPr/>
          <p:nvPr/>
        </p:nvGrpSpPr>
        <p:grpSpPr>
          <a:xfrm>
            <a:off x="391735" y="4137715"/>
            <a:ext cx="4539602" cy="1973297"/>
            <a:chOff x="391735" y="4137715"/>
            <a:chExt cx="4539602" cy="1973297"/>
          </a:xfrm>
        </p:grpSpPr>
        <p:grpSp>
          <p:nvGrpSpPr>
            <p:cNvPr id="30" name="Group 29"/>
            <p:cNvGrpSpPr/>
            <p:nvPr/>
          </p:nvGrpSpPr>
          <p:grpSpPr>
            <a:xfrm>
              <a:off x="391735" y="4137715"/>
              <a:ext cx="3793977" cy="1483614"/>
              <a:chOff x="391735" y="4137715"/>
              <a:chExt cx="3793977" cy="1483614"/>
            </a:xfrm>
          </p:grpSpPr>
          <p:cxnSp>
            <p:nvCxnSpPr>
              <p:cNvPr id="5" name="Straight Arrow Connector 4"/>
              <p:cNvCxnSpPr/>
              <p:nvPr/>
            </p:nvCxnSpPr>
            <p:spPr>
              <a:xfrm flipH="1" flipV="1">
                <a:off x="1614624" y="5081581"/>
                <a:ext cx="1260009" cy="53974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 name="TextBox 5"/>
              <p:cNvSpPr txBox="1"/>
              <p:nvPr/>
            </p:nvSpPr>
            <p:spPr>
              <a:xfrm>
                <a:off x="470293" y="4773804"/>
                <a:ext cx="1154320" cy="307777"/>
              </a:xfrm>
              <a:prstGeom prst="rect">
                <a:avLst/>
              </a:prstGeom>
              <a:noFill/>
            </p:spPr>
            <p:txBody>
              <a:bodyPr wrap="none" rtlCol="0">
                <a:spAutoFit/>
              </a:bodyPr>
              <a:lstStyle/>
              <a:p>
                <a:r>
                  <a:rPr lang="en-US" b="1" dirty="0">
                    <a:solidFill>
                      <a:schemeClr val="dk1"/>
                    </a:solidFill>
                    <a:latin typeface="Courier New"/>
                    <a:ea typeface="Courier New"/>
                    <a:cs typeface="Courier New"/>
                    <a:sym typeface="Courier New"/>
                  </a:rPr>
                  <a:t>&lt;</a:t>
                </a:r>
                <a:r>
                  <a:rPr lang="en-US" b="1" dirty="0" smtClean="0">
                    <a:solidFill>
                      <a:schemeClr val="dk1"/>
                    </a:solidFill>
                    <a:latin typeface="Courier New"/>
                    <a:ea typeface="Courier New"/>
                    <a:cs typeface="Courier New"/>
                    <a:sym typeface="Courier New"/>
                  </a:rPr>
                  <a:t>license&gt; </a:t>
                </a:r>
                <a:endParaRPr lang="en-US" dirty="0"/>
              </a:p>
            </p:txBody>
          </p:sp>
          <p:sp>
            <p:nvSpPr>
              <p:cNvPr id="16" name="TextBox 15"/>
              <p:cNvSpPr txBox="1"/>
              <p:nvPr/>
            </p:nvSpPr>
            <p:spPr>
              <a:xfrm>
                <a:off x="391735" y="4137715"/>
                <a:ext cx="3793977" cy="461665"/>
              </a:xfrm>
              <a:prstGeom prst="rect">
                <a:avLst/>
              </a:prstGeom>
              <a:noFill/>
            </p:spPr>
            <p:txBody>
              <a:bodyPr wrap="none" rtlCol="0">
                <a:spAutoFit/>
              </a:bodyPr>
              <a:lstStyle/>
              <a:p>
                <a:r>
                  <a:rPr lang="en-US" sz="2400" dirty="0" smtClean="0"/>
                  <a:t>JATS4R recommendation:</a:t>
                </a:r>
                <a:endParaRPr lang="en-US" sz="2400" dirty="0"/>
              </a:p>
            </p:txBody>
          </p:sp>
        </p:grpSp>
        <p:sp>
          <p:nvSpPr>
            <p:cNvPr id="22" name="Rectangle 21"/>
            <p:cNvSpPr/>
            <p:nvPr/>
          </p:nvSpPr>
          <p:spPr>
            <a:xfrm>
              <a:off x="2874633" y="5156905"/>
              <a:ext cx="2056704" cy="954107"/>
            </a:xfrm>
            <a:prstGeom prst="rect">
              <a:avLst/>
            </a:prstGeom>
          </p:spPr>
          <p:txBody>
            <a:bodyPr wrap="square">
              <a:spAutoFit/>
            </a:bodyPr>
            <a:lstStyle/>
            <a:p>
              <a:pPr lvl="0"/>
              <a:r>
                <a:rPr lang="en-US" dirty="0">
                  <a:solidFill>
                    <a:srgbClr val="FF0000"/>
                  </a:solidFill>
                </a:rPr>
                <a:t>License should be </a:t>
              </a:r>
              <a:r>
                <a:rPr lang="en-US" dirty="0" smtClean="0">
                  <a:solidFill>
                    <a:srgbClr val="FF0000"/>
                  </a:solidFill>
                </a:rPr>
                <a:t>a stable URL in </a:t>
              </a:r>
              <a:r>
                <a:rPr lang="en-US" dirty="0">
                  <a:solidFill>
                    <a:srgbClr val="FF0000"/>
                  </a:solidFill>
                </a:rPr>
                <a:t>the @</a:t>
              </a:r>
              <a:r>
                <a:rPr lang="en-US" dirty="0" err="1">
                  <a:solidFill>
                    <a:srgbClr val="FF0000"/>
                  </a:solidFill>
                </a:rPr>
                <a:t>xlink:href</a:t>
              </a:r>
              <a:r>
                <a:rPr lang="en-US" dirty="0">
                  <a:solidFill>
                    <a:srgbClr val="FF0000"/>
                  </a:solidFill>
                </a:rPr>
                <a:t> attribute on the &lt;license&gt; element </a:t>
              </a:r>
            </a:p>
          </p:txBody>
        </p:sp>
      </p:grpSp>
    </p:spTree>
    <p:extLst>
      <p:ext uri="{BB962C8B-B14F-4D97-AF65-F5344CB8AC3E}">
        <p14:creationId xmlns:p14="http://schemas.microsoft.com/office/powerpoint/2010/main" val="18109803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517</TotalTime>
  <Words>1647</Words>
  <Application>Microsoft Macintosh PowerPoint</Application>
  <PresentationFormat>On-screen Show (4:3)</PresentationFormat>
  <Paragraphs>283</Paragraphs>
  <Slides>32</Slides>
  <Notes>15</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PowerPoint Presentation</vt:lpstr>
      <vt:lpstr>PowerPoint Presentation</vt:lpstr>
      <vt:lpstr>PowerPoint Presentation</vt:lpstr>
      <vt:lpstr>History </vt:lpstr>
      <vt:lpstr>Workflow</vt:lpstr>
      <vt:lpstr>&lt;permissions&gt; </vt:lpstr>
      <vt:lpstr>Cascading &lt;permissions&gt; </vt:lpstr>
      <vt:lpstr>Final recommendation?</vt:lpstr>
      <vt:lpstr>Math</vt:lpstr>
      <vt:lpstr>Three ways to save math</vt:lpstr>
      <vt:lpstr>Full recommendations</vt:lpstr>
      <vt:lpstr>Two positions for math</vt:lpstr>
      <vt:lpstr>So for TeX math</vt:lpstr>
      <vt:lpstr>Alternatives</vt:lpstr>
      <vt:lpstr>LaTeX macros</vt:lpstr>
      <vt:lpstr>LaTeX is richer than MathML</vt:lpstr>
      <vt:lpstr>Sometimes only graphic will do</vt:lpstr>
      <vt:lpstr>General recommendations</vt:lpstr>
      <vt:lpstr>Versions</vt:lpstr>
      <vt:lpstr>Validation</vt:lpstr>
      <vt:lpstr>Schematron(s)</vt:lpstr>
      <vt:lpstr>PowerPoint Presentation</vt:lpstr>
      <vt:lpstr>PowerPoint Presentation</vt:lpstr>
      <vt:lpstr>PowerPoint Presentation</vt:lpstr>
      <vt:lpstr>Identifying Compliant Articles</vt:lpstr>
      <vt:lpstr>Identifying Compliant Articles</vt:lpstr>
      <vt:lpstr>Public Validation Tool</vt:lpstr>
      <vt:lpstr>PowerPoint Presentation</vt:lpstr>
      <vt:lpstr>Live Demo!</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Chris Maloney</cp:lastModifiedBy>
  <cp:revision>38</cp:revision>
  <dcterms:modified xsi:type="dcterms:W3CDTF">2015-04-22T15:50:10Z</dcterms:modified>
</cp:coreProperties>
</file>