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2920" cy="569736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dropwizard.io/1.3.2/docs/about/release-notes.html#v0-1-0-dec-21-2011" TargetMode="External"/><Relationship Id="rId2" Type="http://schemas.openxmlformats.org/officeDocument/2006/relationships/hyperlink" Target="https://www.dropwizard.io/1.3.2/docs/about/release-notes.html#v1-3-2-apr-6-2018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echmaster.vn/posts/33594/gioi-thieu-ve-microservices" TargetMode="External"/><Relationship Id="rId2" Type="http://schemas.openxmlformats.org/officeDocument/2006/relationships/hyperlink" Target="https://github.com/dropwizard/dropwizard/wiki/Who&apos;s-using-Dropwizard" TargetMode="External"/><Relationship Id="rId3" Type="http://schemas.openxmlformats.org/officeDocument/2006/relationships/hyperlink" Target="https://www.schibsted.pl/blog/spring-boot-and-dropwizard-in-microservices-development/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haihoanghai.wordpress.com/2013/04/15/1244/" TargetMode="External"/><Relationship Id="rId2" Type="http://schemas.openxmlformats.org/officeDocument/2006/relationships/hyperlink" Target="https://dzone.com/articles/restful-java-metering-by-dropwizard-metrics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9080" y="2110680"/>
            <a:ext cx="89492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SHARING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DROPWIZARD </a:t>
            </a:r>
            <a:r>
              <a:rPr b="1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20560" y="5061960"/>
            <a:ext cx="776628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 Nang branch, May 25,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420560" y="443268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Chém gió-er: Đinh 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8" descr=""/>
          <p:cNvPicPr/>
          <p:nvPr/>
        </p:nvPicPr>
        <p:blipFill>
          <a:blip r:embed="rId1"/>
          <a:stretch/>
        </p:blipFill>
        <p:spPr>
          <a:xfrm>
            <a:off x="4132440" y="-262800"/>
            <a:ext cx="2342520" cy="234252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034720" y="609480"/>
            <a:ext cx="723852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034720" y="1755720"/>
            <a:ext cx="7238520" cy="27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Dropwizard?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Dropwizard?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Main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ipe dir="l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1659960"/>
            <a:ext cx="896364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1005840" y="574560"/>
            <a:ext cx="7863480" cy="467568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609480"/>
            <a:ext cx="85960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Dropwizard?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160" y="1552320"/>
            <a:ext cx="8857800" cy="27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Dropwizard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open source Java framework for the rapid development of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REST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(Representational state transfer)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APIs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(Application programming interface).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Frist version: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1"/>
              </a:rPr>
              <a:t>v0.1.0: Dec 21 2011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Last version: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v1.3.2: Apr 6,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ipe dir="l"/>
  </p:transition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11">
                                            <p:txEl>
                                              <p:pRg st="0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11">
                                            <p:txEl>
                                              <p:pRg st="184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11">
                                            <p:txEl>
                                              <p:pRg st="184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609480"/>
            <a:ext cx="85960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Dropwizard?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77160" y="1552320"/>
            <a:ext cx="896364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49200" indent="-348480" algn="just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1"/>
              </a:rPr>
              <a:t>Microservices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hot (Why hot - Used by large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2"/>
              </a:rPr>
              <a:t>companies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Simple &amp; Lightweight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test, deployment and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3"/>
              </a:rPr>
              <a:t>Posts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quote (Daniel Jagielski)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9200" indent="-348480" algn="just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ipe dir="l"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13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13">
                                            <p:txEl>
                                              <p:pRg st="11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1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7160" y="609480"/>
            <a:ext cx="85960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Main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77160" y="1552320"/>
            <a:ext cx="896364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Jetty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a Servlet container and HTTP server. So you don't have to deploy your app to a standalone server, it is already embedded into your application which you normally start from a main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Jersey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1"/>
              </a:rPr>
              <a:t>JAX-RS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implementation used for creating REST services with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Jackson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terms of data formats JSON for your REST services.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b9bd5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Metrics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35000" indent="-342360" algn="just">
              <a:lnSpc>
                <a:spcPct val="100000"/>
              </a:lnSpc>
              <a:buClr>
                <a:srgbClr val="5b9bd5"/>
              </a:buClr>
              <a:buSzPct val="8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Support for tracking your app performance.(exp: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2"/>
              </a:rPr>
              <a:t>@Timed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wipe dir="l"/>
  </p:transition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15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28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15">
                                            <p:txEl>
                                              <p:pRg st="328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144800" y="764280"/>
            <a:ext cx="7789320" cy="46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"/>
          <p:cNvPicPr/>
          <p:nvPr/>
        </p:nvPicPr>
        <p:blipFill>
          <a:blip r:embed="rId1"/>
          <a:stretch/>
        </p:blipFill>
        <p:spPr>
          <a:xfrm>
            <a:off x="519480" y="1476360"/>
            <a:ext cx="8532360" cy="317340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2773</TotalTime>
  <Application>LibreOffice/5.1.6.2$Linux_X86_64 LibreOffice_project/10m0$Build-2</Application>
  <Words>163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2015-01-09T03:12:16Z</dcterms:created>
  <dc:creator>Dong</dc:creator>
  <dc:description/>
  <dc:language>en-US</dc:language>
  <cp:lastModifiedBy/>
  <dcterms:modified xsi:type="dcterms:W3CDTF">2018-05-25T10:33:29Z</dcterms:modified>
  <cp:revision>421</cp:revision>
  <dc:subject/>
  <dc:title>ĐỒ ÁN PHẦN MỀM I Đề tài: Website đặt vé xe trực tuyến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