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5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BFA9-30EF-9D13-9F2A-8E195F4C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76DFC-04F2-97AE-8299-C5EEB68F4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45126-85F2-0B31-7C15-CDA94200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FCF1-B70A-F66C-CA62-F032CC89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7DB39-EB9D-A9D9-EACF-EFE5716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AAD72-C8BB-8935-F085-BB77035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7B661-C947-0634-72A9-F2341FBF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38719-95F6-D346-E08C-12AB99A6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57746-D6BD-4E4A-4730-F8A58B46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359A0-6D26-392C-EE5D-21DE8AC4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9FE97C-FB29-3D9D-8D93-BC5A5808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A721B-8149-AF16-82B3-9A4884DE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B157F-14F9-61CE-6D35-59B08E16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862AF-DC5F-1084-40E1-647257B1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B3D48-471D-A062-0C0F-F601EB18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57A0-8724-07C5-D9AD-0854B8B0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679A1-1BFA-FB67-A5FE-C3A2E251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AFC39-BA12-1D28-56B0-D6D52DF2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CF579-7586-ECD8-6716-10DBB1F5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25633-FB56-651A-2D03-9C6ED83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05691-E8B6-0B53-17F8-B171489D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29E54-911A-0B5B-1301-4D3CABAE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56867-E1AB-34F3-DE4D-1B11C044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0BD83-B1BA-6445-B760-1EB309C8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79689-0E6B-9BD9-8DD7-2E368911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6CA5A-A3BE-01C1-FE31-A7ACEEC0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6FEFD-ECDC-4466-2AFA-E27DB2D2B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B2645-161C-E6B9-1DC9-77F94AEA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9840-3CBF-44F1-C753-FB28B41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5E694-06C4-C820-5983-3274C63D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BB489-A451-E640-0900-5461E0CE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3737-F646-81AF-5AD1-F249836E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DD19E-DB7E-EDEE-DE3A-04A7B264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A4115-E20A-A1A3-43F5-BBEABC79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215D2A-4E27-45C4-4328-5037F2897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5D4201-32FF-D199-3815-402DB424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F4F3E6-54D5-000C-EB22-156768AF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78FD5A-DC51-8138-98A4-60DD7C9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124ED-78D9-1B31-6315-95DDDBBD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7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2D1FB-7FF9-35BB-D0E7-CB82AB2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1792B7-F8B0-B086-D538-C491E564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A755A-3230-F743-6A8C-C8DC1F4C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D0081-820C-3F8D-B637-79A3DB3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9B2C-5E33-892A-CC86-F397942D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25B72-5D03-B567-4B6F-5B9CCF86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3586C-EC76-CCE8-28FC-F492970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21242-271A-9803-9823-401D5860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00F05-89A7-7B17-E041-026F2240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CBBB2C-C2DA-D31B-BC6C-BC5A98A0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24268-BF56-BCA4-86E4-A447EB7C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52658-EDF8-03CC-1BFE-0FF7BD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F975-DFE9-28EA-46CC-FD0F891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791F-2C7D-1BA5-E872-FA8D044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2E2330-EF17-BE33-A2C7-69EF2A4C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B5BBF-C993-43C1-AE0B-A2DF02D8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02C2C-B9A6-03AF-3568-37CB2451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21676-1561-13E6-BC17-3CF92955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C3045-8C41-6CFC-8F2F-D3DEDA0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F2FD5-C33C-2878-776E-BCE29399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75DAA-27C0-FE7C-CA54-CC0DEC49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1CBA-582D-05C6-033B-95F2280F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A5BC-CA61-4218-9495-20A5C446392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E136-6266-36E3-C97F-A85B2C62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47C88-5832-2653-E23C-C90F136C1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B2F8-FC8C-48C9-B41D-832928179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55E39-5FE9-DDFA-3A47-D5C4B9000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 웹 프로젝트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2FF7B5-3F2C-4FA8-BAF9-542A880BF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쇼핑 웹 제작</a:t>
            </a:r>
          </a:p>
        </p:txBody>
      </p:sp>
    </p:spTree>
    <p:extLst>
      <p:ext uri="{BB962C8B-B14F-4D97-AF65-F5344CB8AC3E}">
        <p14:creationId xmlns:p14="http://schemas.microsoft.com/office/powerpoint/2010/main" val="425971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6CB-AD2D-00F2-DB2D-329706BA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  </a:t>
            </a:r>
            <a:r>
              <a:rPr lang="ko-KR" altLang="en-US" dirty="0"/>
              <a:t>회원 정보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25F2C-01EC-01BA-72BC-E33F922A5473}"/>
              </a:ext>
            </a:extLst>
          </p:cNvPr>
          <p:cNvSpPr txBox="1"/>
          <p:nvPr/>
        </p:nvSpPr>
        <p:spPr>
          <a:xfrm>
            <a:off x="2940050" y="1690688"/>
            <a:ext cx="63119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나의 정보 아이디</a:t>
            </a:r>
          </a:p>
          <a:p>
            <a:r>
              <a:rPr lang="ko-KR" altLang="en-US" dirty="0"/>
              <a:t> 비번</a:t>
            </a:r>
          </a:p>
          <a:p>
            <a:r>
              <a:rPr lang="ko-KR" altLang="en-US" dirty="0"/>
              <a:t>이름</a:t>
            </a:r>
          </a:p>
          <a:p>
            <a:r>
              <a:rPr lang="ko-KR" altLang="en-US" dirty="0"/>
              <a:t>주소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/>
              <a:t>휴대폰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</a:t>
            </a:r>
          </a:p>
          <a:p>
            <a:r>
              <a:rPr lang="ko-KR" altLang="en-US" dirty="0"/>
              <a:t>취미</a:t>
            </a:r>
            <a:r>
              <a:rPr lang="en-US" altLang="ko-KR" dirty="0"/>
              <a:t>(3</a:t>
            </a:r>
            <a:r>
              <a:rPr lang="ko-KR" altLang="en-US" dirty="0"/>
              <a:t>가지 본인이 선택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3F490-5889-2C40-0F8A-9A72A0FFF151}"/>
              </a:ext>
            </a:extLst>
          </p:cNvPr>
          <p:cNvSpPr txBox="1"/>
          <p:nvPr/>
        </p:nvSpPr>
        <p:spPr>
          <a:xfrm>
            <a:off x="3778250" y="4672012"/>
            <a:ext cx="3860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     </a:t>
            </a:r>
            <a:r>
              <a:rPr lang="ko-KR" altLang="en-US" dirty="0"/>
              <a:t>수정 되었습니다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CAE55-BCE2-DCA7-C8D4-57EFCED07B5F}"/>
              </a:ext>
            </a:extLst>
          </p:cNvPr>
          <p:cNvSpPr txBox="1"/>
          <p:nvPr/>
        </p:nvSpPr>
        <p:spPr>
          <a:xfrm>
            <a:off x="3778250" y="5702300"/>
            <a:ext cx="3860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              메인 화면으로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8D29BE-322D-23BD-B85A-9E021B21F288}"/>
              </a:ext>
            </a:extLst>
          </p:cNvPr>
          <p:cNvCxnSpPr>
            <a:stCxn id="4" idx="2"/>
          </p:cNvCxnSpPr>
          <p:nvPr/>
        </p:nvCxnSpPr>
        <p:spPr>
          <a:xfrm>
            <a:off x="5708650" y="5041344"/>
            <a:ext cx="0" cy="6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8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2BF1-436B-541D-3E58-7A4077B1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</a:t>
            </a:r>
            <a:r>
              <a:rPr lang="ko-KR" altLang="en-US" dirty="0"/>
              <a:t>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BFC92-53C0-7F02-2808-E2600B74A41A}"/>
              </a:ext>
            </a:extLst>
          </p:cNvPr>
          <p:cNvSpPr txBox="1"/>
          <p:nvPr/>
        </p:nvSpPr>
        <p:spPr>
          <a:xfrm>
            <a:off x="3689350" y="2005012"/>
            <a:ext cx="3860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     </a:t>
            </a:r>
            <a:r>
              <a:rPr lang="ko-KR" altLang="en-US" dirty="0"/>
              <a:t>탈퇴  되었습니다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A33D62-BBA5-C8BC-ED3C-F0172CC4CEDE}"/>
              </a:ext>
            </a:extLst>
          </p:cNvPr>
          <p:cNvCxnSpPr/>
          <p:nvPr/>
        </p:nvCxnSpPr>
        <p:spPr>
          <a:xfrm>
            <a:off x="5664200" y="271780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9109C5-FB65-C888-90E0-061FFC3FE1D2}"/>
              </a:ext>
            </a:extLst>
          </p:cNvPr>
          <p:cNvSpPr txBox="1"/>
          <p:nvPr/>
        </p:nvSpPr>
        <p:spPr>
          <a:xfrm>
            <a:off x="3689350" y="3511035"/>
            <a:ext cx="3860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     </a:t>
            </a:r>
            <a:r>
              <a:rPr lang="ko-KR" altLang="en-US" dirty="0"/>
              <a:t> 메인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7171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A0AE4-DD7F-0567-7A8A-DC1A4FBAEEF1}"/>
              </a:ext>
            </a:extLst>
          </p:cNvPr>
          <p:cNvSpPr txBox="1"/>
          <p:nvPr/>
        </p:nvSpPr>
        <p:spPr>
          <a:xfrm>
            <a:off x="2538805" y="462579"/>
            <a:ext cx="693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           </a:t>
            </a:r>
            <a:r>
              <a:rPr lang="ko-KR" altLang="en-US" sz="3600" dirty="0"/>
              <a:t>메인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B7C92-84B7-DE8A-ADA6-7CD616235E6A}"/>
              </a:ext>
            </a:extLst>
          </p:cNvPr>
          <p:cNvSpPr txBox="1"/>
          <p:nvPr/>
        </p:nvSpPr>
        <p:spPr>
          <a:xfrm>
            <a:off x="828339" y="1312433"/>
            <a:ext cx="109082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회사 소개                         게시판                               로그인            회원가입</a:t>
            </a:r>
          </a:p>
        </p:txBody>
      </p:sp>
    </p:spTree>
    <p:extLst>
      <p:ext uri="{BB962C8B-B14F-4D97-AF65-F5344CB8AC3E}">
        <p14:creationId xmlns:p14="http://schemas.microsoft.com/office/powerpoint/2010/main" val="2827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FF125-0D85-9DAC-7C04-6FB7819F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FF805-12E7-48CA-EF35-926717D135C7}"/>
              </a:ext>
            </a:extLst>
          </p:cNvPr>
          <p:cNvSpPr txBox="1"/>
          <p:nvPr/>
        </p:nvSpPr>
        <p:spPr>
          <a:xfrm>
            <a:off x="2743200" y="580913"/>
            <a:ext cx="74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</a:t>
            </a:r>
            <a:r>
              <a:rPr lang="ko-KR" altLang="en-US" dirty="0"/>
              <a:t>회사      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15EE0-54F8-C2CA-CCF6-B32081BD365E}"/>
              </a:ext>
            </a:extLst>
          </p:cNvPr>
          <p:cNvSpPr txBox="1"/>
          <p:nvPr/>
        </p:nvSpPr>
        <p:spPr>
          <a:xfrm>
            <a:off x="2946400" y="1690688"/>
            <a:ext cx="742277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회사 </a:t>
            </a:r>
            <a:r>
              <a:rPr lang="en-US" altLang="ko-KR" dirty="0"/>
              <a:t>CEO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역사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주요 사업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연 매출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A5EBA-9986-51EC-730D-D36A82E2D2CA}"/>
              </a:ext>
            </a:extLst>
          </p:cNvPr>
          <p:cNvSpPr txBox="1"/>
          <p:nvPr/>
        </p:nvSpPr>
        <p:spPr>
          <a:xfrm>
            <a:off x="88900" y="25401"/>
            <a:ext cx="1358900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/>
              <a:t>회사 소개 누를 시</a:t>
            </a:r>
          </a:p>
        </p:txBody>
      </p:sp>
    </p:spTree>
    <p:extLst>
      <p:ext uri="{BB962C8B-B14F-4D97-AF65-F5344CB8AC3E}">
        <p14:creationId xmlns:p14="http://schemas.microsoft.com/office/powerpoint/2010/main" val="315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09BB-86E7-A005-D8A7-94A17C16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게시판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82FC3-61A7-C630-4C5C-E595CFA00434}"/>
              </a:ext>
            </a:extLst>
          </p:cNvPr>
          <p:cNvSpPr txBox="1"/>
          <p:nvPr/>
        </p:nvSpPr>
        <p:spPr>
          <a:xfrm>
            <a:off x="101600" y="203200"/>
            <a:ext cx="13208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게시판 누를 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C8250E-6CE0-A678-DF8B-B9AE909B7B8D}"/>
              </a:ext>
            </a:extLst>
          </p:cNvPr>
          <p:cNvSpPr txBox="1">
            <a:spLocks/>
          </p:cNvSpPr>
          <p:nvPr/>
        </p:nvSpPr>
        <p:spPr>
          <a:xfrm>
            <a:off x="2133600" y="1812925"/>
            <a:ext cx="7556500" cy="43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목록</a:t>
            </a:r>
            <a:endParaRPr lang="en-US" altLang="ko-KR" dirty="0"/>
          </a:p>
          <a:p>
            <a:r>
              <a:rPr lang="ko-KR" altLang="en-US" dirty="0"/>
              <a:t>내용들</a:t>
            </a:r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4C32B-3FD0-F35E-6B78-02EB931B2C67}"/>
              </a:ext>
            </a:extLst>
          </p:cNvPr>
          <p:cNvSpPr txBox="1"/>
          <p:nvPr/>
        </p:nvSpPr>
        <p:spPr>
          <a:xfrm>
            <a:off x="8724900" y="6286500"/>
            <a:ext cx="14859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CEE70-8419-500E-990D-620F53F896D7}"/>
              </a:ext>
            </a:extLst>
          </p:cNvPr>
          <p:cNvSpPr txBox="1"/>
          <p:nvPr/>
        </p:nvSpPr>
        <p:spPr>
          <a:xfrm>
            <a:off x="1606550" y="6308209"/>
            <a:ext cx="26733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게시글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95841-C947-52F0-5D4D-853AA24C1435}"/>
              </a:ext>
            </a:extLst>
          </p:cNvPr>
          <p:cNvSpPr txBox="1"/>
          <p:nvPr/>
        </p:nvSpPr>
        <p:spPr>
          <a:xfrm>
            <a:off x="838200" y="1321356"/>
            <a:ext cx="1320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r>
              <a:rPr lang="ko-KR" altLang="en-US" dirty="0"/>
              <a:t>검색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11DDE0-BE1D-9554-2AD3-A734F3798FC1}"/>
              </a:ext>
            </a:extLst>
          </p:cNvPr>
          <p:cNvCxnSpPr/>
          <p:nvPr/>
        </p:nvCxnSpPr>
        <p:spPr>
          <a:xfrm>
            <a:off x="2476500" y="149860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EBD739-CCC1-69CE-237B-32A099BBE3E5}"/>
              </a:ext>
            </a:extLst>
          </p:cNvPr>
          <p:cNvSpPr txBox="1"/>
          <p:nvPr/>
        </p:nvSpPr>
        <p:spPr>
          <a:xfrm>
            <a:off x="3422650" y="1299647"/>
            <a:ext cx="36131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입력 시 관련 검색 이동</a:t>
            </a:r>
          </a:p>
        </p:txBody>
      </p:sp>
    </p:spTree>
    <p:extLst>
      <p:ext uri="{BB962C8B-B14F-4D97-AF65-F5344CB8AC3E}">
        <p14:creationId xmlns:p14="http://schemas.microsoft.com/office/powerpoint/2010/main" val="35697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4EDBB-4D35-6BDD-9F5F-29B86E1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</a:t>
            </a:r>
            <a:r>
              <a:rPr lang="ko-KR" altLang="en-US" dirty="0"/>
              <a:t>게시글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9A130-E099-99C5-A5F5-8AA726778DCD}"/>
              </a:ext>
            </a:extLst>
          </p:cNvPr>
          <p:cNvSpPr txBox="1">
            <a:spLocks/>
          </p:cNvSpPr>
          <p:nvPr/>
        </p:nvSpPr>
        <p:spPr>
          <a:xfrm>
            <a:off x="2133600" y="1812925"/>
            <a:ext cx="7556500" cy="1857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목록</a:t>
            </a:r>
            <a:endParaRPr lang="en-US" altLang="ko-KR" dirty="0"/>
          </a:p>
          <a:p>
            <a:r>
              <a:rPr lang="ko-KR" altLang="en-US" dirty="0"/>
              <a:t>내용들</a:t>
            </a:r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458EC-14F5-8270-ADD3-0B582F57254F}"/>
              </a:ext>
            </a:extLst>
          </p:cNvPr>
          <p:cNvSpPr txBox="1"/>
          <p:nvPr/>
        </p:nvSpPr>
        <p:spPr>
          <a:xfrm>
            <a:off x="2609850" y="4200009"/>
            <a:ext cx="26733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게시글  수정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CCAC749-5330-C7B2-4B07-BAEAEE83F592}"/>
              </a:ext>
            </a:extLst>
          </p:cNvPr>
          <p:cNvCxnSpPr/>
          <p:nvPr/>
        </p:nvCxnSpPr>
        <p:spPr>
          <a:xfrm>
            <a:off x="3946525" y="47244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85E87D-F694-A7E6-1D0E-5266903621BF}"/>
              </a:ext>
            </a:extLst>
          </p:cNvPr>
          <p:cNvSpPr txBox="1"/>
          <p:nvPr/>
        </p:nvSpPr>
        <p:spPr>
          <a:xfrm>
            <a:off x="2609850" y="5080000"/>
            <a:ext cx="26733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수정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1B4E5-F22E-CAA4-935B-06EBCE35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FB5DE-F309-06A8-BF8C-490801ECE0AD}"/>
              </a:ext>
            </a:extLst>
          </p:cNvPr>
          <p:cNvSpPr txBox="1">
            <a:spLocks/>
          </p:cNvSpPr>
          <p:nvPr/>
        </p:nvSpPr>
        <p:spPr>
          <a:xfrm>
            <a:off x="2133600" y="1812925"/>
            <a:ext cx="7556500" cy="1857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목록</a:t>
            </a:r>
            <a:endParaRPr lang="en-US" altLang="ko-KR" dirty="0"/>
          </a:p>
          <a:p>
            <a:r>
              <a:rPr lang="ko-KR" altLang="en-US" dirty="0"/>
              <a:t>내용들</a:t>
            </a:r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72B85-9755-AF43-0101-20268D84CF36}"/>
              </a:ext>
            </a:extLst>
          </p:cNvPr>
          <p:cNvSpPr txBox="1"/>
          <p:nvPr/>
        </p:nvSpPr>
        <p:spPr>
          <a:xfrm>
            <a:off x="1803400" y="4200009"/>
            <a:ext cx="3479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ko-KR" altLang="en-US" dirty="0"/>
              <a:t>게시글  수정되었습니다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35239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AED90-4270-D506-B6C3-CDED970C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</a:t>
            </a:r>
            <a:r>
              <a:rPr lang="ko-KR" altLang="en-US" dirty="0"/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91EAC-E787-B5E8-363D-8D74B77B8AC3}"/>
              </a:ext>
            </a:extLst>
          </p:cNvPr>
          <p:cNvSpPr txBox="1"/>
          <p:nvPr/>
        </p:nvSpPr>
        <p:spPr>
          <a:xfrm>
            <a:off x="2851150" y="5152767"/>
            <a:ext cx="38735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:</a:t>
            </a:r>
            <a:endParaRPr lang="ko-KR" altLang="en-US" dirty="0"/>
          </a:p>
          <a:p>
            <a:r>
              <a:rPr lang="ko-KR" altLang="en-US" dirty="0"/>
              <a:t>비번</a:t>
            </a:r>
            <a:r>
              <a:rPr lang="en-US" altLang="ko-KR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461F7-5CB6-6894-9CAC-88CE97DD7984}"/>
              </a:ext>
            </a:extLst>
          </p:cNvPr>
          <p:cNvSpPr txBox="1"/>
          <p:nvPr/>
        </p:nvSpPr>
        <p:spPr>
          <a:xfrm>
            <a:off x="8089900" y="5524798"/>
            <a:ext cx="26924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중복</a:t>
            </a:r>
            <a:r>
              <a:rPr lang="en-US" altLang="ko-KR" dirty="0"/>
              <a:t> </a:t>
            </a:r>
            <a:r>
              <a:rPr lang="ko-KR" altLang="en-US" dirty="0"/>
              <a:t>및 불일치 확인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B506E6-60AD-10B8-DCF3-26EA73735450}"/>
              </a:ext>
            </a:extLst>
          </p:cNvPr>
          <p:cNvCxnSpPr/>
          <p:nvPr/>
        </p:nvCxnSpPr>
        <p:spPr>
          <a:xfrm flipH="1" flipV="1">
            <a:off x="6769100" y="5524798"/>
            <a:ext cx="1320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E768374-D127-21CE-EC68-BF6ABA7B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2" y="1306433"/>
            <a:ext cx="4391638" cy="327705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DB4B67-23CB-B572-9B69-3FB3DD632121}"/>
              </a:ext>
            </a:extLst>
          </p:cNvPr>
          <p:cNvCxnSpPr>
            <a:cxnSpLocks/>
          </p:cNvCxnSpPr>
          <p:nvPr/>
        </p:nvCxnSpPr>
        <p:spPr>
          <a:xfrm flipH="1">
            <a:off x="8001000" y="2171700"/>
            <a:ext cx="158115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0625B9-22D1-01CD-45BD-E912D3DF0499}"/>
              </a:ext>
            </a:extLst>
          </p:cNvPr>
          <p:cNvSpPr txBox="1"/>
          <p:nvPr/>
        </p:nvSpPr>
        <p:spPr>
          <a:xfrm>
            <a:off x="9283700" y="1486377"/>
            <a:ext cx="19812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이런 느낌</a:t>
            </a:r>
          </a:p>
        </p:txBody>
      </p:sp>
    </p:spTree>
    <p:extLst>
      <p:ext uri="{BB962C8B-B14F-4D97-AF65-F5344CB8AC3E}">
        <p14:creationId xmlns:p14="http://schemas.microsoft.com/office/powerpoint/2010/main" val="25361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C272-66BA-AE9C-4BF2-1D89EAB0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 </a:t>
            </a:r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0678C-3EFC-D960-50E0-85880143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812925"/>
            <a:ext cx="75565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중복확인</a:t>
            </a:r>
          </a:p>
          <a:p>
            <a:r>
              <a:rPr lang="ko-KR" altLang="en-US" dirty="0"/>
              <a:t> 비번</a:t>
            </a:r>
          </a:p>
          <a:p>
            <a:r>
              <a:rPr lang="ko-KR" altLang="en-US" dirty="0"/>
              <a:t>이름</a:t>
            </a:r>
          </a:p>
          <a:p>
            <a:r>
              <a:rPr lang="ko-KR" altLang="en-US" dirty="0"/>
              <a:t>주소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/>
              <a:t>휴대폰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</a:t>
            </a:r>
          </a:p>
          <a:p>
            <a:r>
              <a:rPr lang="ko-KR" altLang="en-US" dirty="0"/>
              <a:t>취미</a:t>
            </a:r>
            <a:r>
              <a:rPr lang="en-US" altLang="ko-KR" dirty="0"/>
              <a:t>(3</a:t>
            </a:r>
            <a:r>
              <a:rPr lang="ko-KR" altLang="en-US" dirty="0"/>
              <a:t>가지 본인이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12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5EF4-9F94-9FBC-E506-9C282023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61" y="171536"/>
            <a:ext cx="10515600" cy="1325563"/>
          </a:xfrm>
        </p:spPr>
        <p:txBody>
          <a:bodyPr/>
          <a:lstStyle/>
          <a:p>
            <a:r>
              <a:rPr lang="en-US" altLang="ko-KR" dirty="0"/>
              <a:t>                 </a:t>
            </a:r>
            <a:r>
              <a:rPr lang="ko-KR" altLang="en-US" dirty="0"/>
              <a:t>로그인 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B3344-DCC1-D18F-3629-E5410F58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0" y="2260687"/>
            <a:ext cx="3898900" cy="5619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/>
              <a:t>마이 페이지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F2DC4-AAFF-994B-8E00-0586750CA42B}"/>
              </a:ext>
            </a:extLst>
          </p:cNvPr>
          <p:cNvSpPr txBox="1"/>
          <p:nvPr/>
        </p:nvSpPr>
        <p:spPr>
          <a:xfrm>
            <a:off x="828339" y="1312433"/>
            <a:ext cx="109082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회사 소개                                    게시판                                마이페이지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6C83F4-8764-B3B5-9718-7CD6E3AF23FC}"/>
              </a:ext>
            </a:extLst>
          </p:cNvPr>
          <p:cNvCxnSpPr/>
          <p:nvPr/>
        </p:nvCxnSpPr>
        <p:spPr>
          <a:xfrm flipV="1">
            <a:off x="6282466" y="1790700"/>
            <a:ext cx="2213834" cy="75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5276B-0B4F-651C-E496-F1CE860B03CA}"/>
              </a:ext>
            </a:extLst>
          </p:cNvPr>
          <p:cNvSpPr txBox="1"/>
          <p:nvPr/>
        </p:nvSpPr>
        <p:spPr>
          <a:xfrm>
            <a:off x="698500" y="3594100"/>
            <a:ext cx="63119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나의 정보 아이디</a:t>
            </a:r>
          </a:p>
          <a:p>
            <a:r>
              <a:rPr lang="ko-KR" altLang="en-US" dirty="0"/>
              <a:t> 비번</a:t>
            </a:r>
          </a:p>
          <a:p>
            <a:r>
              <a:rPr lang="ko-KR" altLang="en-US" dirty="0"/>
              <a:t>이름</a:t>
            </a:r>
          </a:p>
          <a:p>
            <a:r>
              <a:rPr lang="ko-KR" altLang="en-US" dirty="0"/>
              <a:t>주소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/>
              <a:t>휴대폰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</a:t>
            </a:r>
          </a:p>
          <a:p>
            <a:r>
              <a:rPr lang="ko-KR" altLang="en-US" dirty="0"/>
              <a:t>취미</a:t>
            </a:r>
            <a:r>
              <a:rPr lang="en-US" altLang="ko-KR" dirty="0"/>
              <a:t>(3</a:t>
            </a:r>
            <a:r>
              <a:rPr lang="ko-KR" altLang="en-US" dirty="0"/>
              <a:t>가지 본인이 선택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F1AD8-C276-41A0-6354-3E7338066288}"/>
              </a:ext>
            </a:extLst>
          </p:cNvPr>
          <p:cNvSpPr/>
          <p:nvPr/>
        </p:nvSpPr>
        <p:spPr>
          <a:xfrm>
            <a:off x="1701800" y="6464300"/>
            <a:ext cx="1879600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838415-3728-71F5-9759-A9A3ED9F23BE}"/>
              </a:ext>
            </a:extLst>
          </p:cNvPr>
          <p:cNvCxnSpPr/>
          <p:nvPr/>
        </p:nvCxnSpPr>
        <p:spPr>
          <a:xfrm flipH="1" flipV="1">
            <a:off x="1168400" y="5842000"/>
            <a:ext cx="12319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0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181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미니 웹 프로젝트 작성</vt:lpstr>
      <vt:lpstr>PowerPoint 프레젠테이션</vt:lpstr>
      <vt:lpstr>             </vt:lpstr>
      <vt:lpstr>                 게시판</vt:lpstr>
      <vt:lpstr>               게시글 등록</vt:lpstr>
      <vt:lpstr>                    수정</vt:lpstr>
      <vt:lpstr>                    로그인</vt:lpstr>
      <vt:lpstr>                    회원가입</vt:lpstr>
      <vt:lpstr>                 로그인 후 </vt:lpstr>
      <vt:lpstr>                      회원 정보 수정</vt:lpstr>
      <vt:lpstr>                   탈퇴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웹 프로젝트 작성</dc:title>
  <dc:creator>LG</dc:creator>
  <cp:lastModifiedBy>LG</cp:lastModifiedBy>
  <cp:revision>3</cp:revision>
  <dcterms:created xsi:type="dcterms:W3CDTF">2024-03-25T02:09:09Z</dcterms:created>
  <dcterms:modified xsi:type="dcterms:W3CDTF">2024-03-25T02:22:09Z</dcterms:modified>
</cp:coreProperties>
</file>