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C79"/>
    <a:srgbClr val="D0CECE"/>
    <a:srgbClr val="4D4E8E"/>
    <a:srgbClr val="8BB8A3"/>
    <a:srgbClr val="767171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5E38-8E39-6707-A40E-515DCD61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5A004-EA7A-FD66-4A99-365DF5A9E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F91DE-2096-6A5A-A726-02FDCB6C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9C139-2CDC-BDE3-FE9F-1A2A5241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D8B82-5862-5B0B-7428-3F80517A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6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46231-538E-A3F4-0B7D-26A54D40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0AF67-0A4D-7A9B-DEB2-E0B138D0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64EC0-2764-E692-8C8E-7BCCA823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E46E4-5A1E-8DC5-2D7C-E40E7EBB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15BC-456A-1331-60A0-C8E4207B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4AB4D-FD5E-87E0-C01B-6C9E5FF38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A2F7D-D4DE-95DE-51C1-E0186107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70A5E-FC92-6220-C1BC-4F802BDC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07942-C523-384D-40E4-41F757D8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6C524-047D-64CC-6089-9F765936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D990-3E0C-873A-0BA9-D53A25C0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4D6F3-74A3-29C9-5323-C1406BD0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158E5-DB78-82BD-1153-C34BF1C6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0914B-70D1-CB86-22E9-0B99956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4255D-1CBE-91DF-A55B-5EAAD11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5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F736-0549-8AEF-6457-059816B6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7378D-2081-79C2-82C4-9C99BB55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BC3ED-F1A9-C4B1-3B35-18CC8EEC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784EF-78C0-54EE-AF1B-2F0D94C9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FEAA0-2CE5-5CF8-CC44-DA3A8000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D1DA-7D81-6C8A-A8C6-F53B83C9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6C2BE-B574-45C3-16F1-A8732FA90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2C119-D84D-DC96-C7AC-7DDC2868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56BA8-7A72-0ADE-31C7-D8321080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25D54-B258-8456-4C04-35ECC3C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BC487-54D4-A71E-8B67-3F469E4E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4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49B8B-F60B-7B78-3F7D-BE01AE49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4F968-A4E9-07D4-4ABD-6B86D605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22AC0-FB6B-345A-F013-F808B7AE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1E54B-BC2E-4F56-C142-BC1AAEAB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F0725-7AD7-15C0-04A7-94AA7E363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9E218F-1527-5CEB-B11A-3572B6A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CC2EF-B18B-B30C-8EBB-9F6EE0E5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E1CD6E-162D-65BE-1FFC-CFCFC7D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130FC-9BD6-D8E9-C801-685B0DC8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A8881E-8520-2D27-D38B-345D5D34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E7DFCF-40BB-5D0B-E99E-155B9034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F1F9E-283D-6728-1F1B-E061357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D4D509-24BC-67D0-DB55-BD773F06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AEADEA-364B-1ABF-A168-2019543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CEFC1-DE2F-CB4F-8C2D-55C2CBE7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BCDB-0CEB-90BB-FE29-50BFB060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836A0-AC9F-E769-EB23-19A472C8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E00A4-98E3-D6A9-0134-3EEDC790C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EC89-F8EE-2313-6EA7-32C93BD2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39CA-C34E-B0A3-945D-F703C42A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5918-F97E-1B91-AD35-F9861DD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E170-14C1-5ABF-94C4-C077B8DD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BE970-3985-93F1-3F30-C110EF8C1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A026B-ED14-8DE7-D41A-5EE02E97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160B3-D48B-8365-6F5D-61256E9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BD41-4D9F-C15D-5D38-B89BF80E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03F50-C06F-8E8B-98A4-A36248FF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81860-A7B8-54AC-2AEF-D8FF719A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214CA-0E65-EF84-AF91-0399DA15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DBED0-CF9D-5268-9FA2-2ACDD823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E6B6-D6C5-4EAC-B483-84217D64B95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9A2C2-3E62-1EFB-582B-5C6493183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D93F-1A2E-6991-8421-FC4C8B80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A9BA-5665-4679-AE97-6DABB9C07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0357" y="3021196"/>
            <a:ext cx="5431286" cy="78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쇼핑몰 프로젝트</a:t>
            </a:r>
            <a:endParaRPr lang="en-US" altLang="ko-KR" sz="32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/>
              <a:t>Shopping Mall Project - JAVAANJAVA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EACED2-093A-DE84-2D42-AB654483DCDE}"/>
              </a:ext>
            </a:extLst>
          </p:cNvPr>
          <p:cNvSpPr/>
          <p:nvPr/>
        </p:nvSpPr>
        <p:spPr>
          <a:xfrm>
            <a:off x="1650791" y="1136640"/>
            <a:ext cx="33153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500" b="1" i="1" kern="0" dirty="0">
                <a:ln w="9525">
                  <a:noFill/>
                </a:ln>
                <a:solidFill>
                  <a:srgbClr val="646C7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51C8F4-4A48-2098-D4FB-3A77ABEB46CA}"/>
              </a:ext>
            </a:extLst>
          </p:cNvPr>
          <p:cNvGrpSpPr/>
          <p:nvPr/>
        </p:nvGrpSpPr>
        <p:grpSpPr>
          <a:xfrm>
            <a:off x="5600700" y="1269990"/>
            <a:ext cx="3550309" cy="734945"/>
            <a:chOff x="473142" y="1308558"/>
            <a:chExt cx="3550309" cy="7349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0A08DE-614E-6270-B314-592BD02DCD90}"/>
                </a:ext>
              </a:extLst>
            </p:cNvPr>
            <p:cNvSpPr/>
            <p:nvPr/>
          </p:nvSpPr>
          <p:spPr>
            <a:xfrm>
              <a:off x="473142" y="1322088"/>
              <a:ext cx="8635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b="1" dirty="0"/>
                <a:t>01</a:t>
              </a:r>
              <a:endParaRPr lang="ko-KR" altLang="en-US" sz="40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2E0A2F-1C1D-0296-BCEB-66611222D352}"/>
                </a:ext>
              </a:extLst>
            </p:cNvPr>
            <p:cNvSpPr/>
            <p:nvPr/>
          </p:nvSpPr>
          <p:spPr>
            <a:xfrm>
              <a:off x="1336644" y="1308558"/>
              <a:ext cx="2686807" cy="734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개요 </a:t>
              </a:r>
              <a:r>
                <a:rPr lang="en-US" altLang="ko-KR" sz="2000" b="1" dirty="0"/>
                <a:t>(Outline)</a:t>
              </a:r>
              <a:endParaRPr lang="ko-KR" altLang="en-US" sz="2000" b="1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배경 및 목표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0B972A-ECB8-FB61-1DA8-9D502737497F}"/>
              </a:ext>
            </a:extLst>
          </p:cNvPr>
          <p:cNvGrpSpPr/>
          <p:nvPr/>
        </p:nvGrpSpPr>
        <p:grpSpPr>
          <a:xfrm>
            <a:off x="5600700" y="2284303"/>
            <a:ext cx="3550309" cy="734945"/>
            <a:chOff x="473142" y="1308558"/>
            <a:chExt cx="3550309" cy="73494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561EE0-48E5-8E3C-D146-D5858E665712}"/>
                </a:ext>
              </a:extLst>
            </p:cNvPr>
            <p:cNvSpPr/>
            <p:nvPr/>
          </p:nvSpPr>
          <p:spPr>
            <a:xfrm>
              <a:off x="473142" y="1322088"/>
              <a:ext cx="8635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b="1" dirty="0"/>
                <a:t>02</a:t>
              </a:r>
              <a:endParaRPr lang="ko-KR" altLang="en-US" sz="40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76308A-B967-ABB5-7606-AAB552A155EB}"/>
                </a:ext>
              </a:extLst>
            </p:cNvPr>
            <p:cNvSpPr/>
            <p:nvPr/>
          </p:nvSpPr>
          <p:spPr>
            <a:xfrm>
              <a:off x="1336644" y="1308558"/>
              <a:ext cx="2686807" cy="734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일정 </a:t>
              </a:r>
              <a:r>
                <a:rPr lang="en-US" altLang="ko-KR" sz="2000" b="1" dirty="0"/>
                <a:t>(Plan)</a:t>
              </a:r>
              <a:endParaRPr lang="ko-KR" altLang="en-US" sz="2000" b="1" dirty="0"/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제작기간 및 일정 계획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100602-E0C5-9C7F-BCB1-0F6BD9A4ED61}"/>
              </a:ext>
            </a:extLst>
          </p:cNvPr>
          <p:cNvGrpSpPr/>
          <p:nvPr/>
        </p:nvGrpSpPr>
        <p:grpSpPr>
          <a:xfrm>
            <a:off x="5600700" y="3298616"/>
            <a:ext cx="4240513" cy="734945"/>
            <a:chOff x="473142" y="1308558"/>
            <a:chExt cx="4240513" cy="73494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7537AF-D83A-A0C0-C025-A9C5FE2C7182}"/>
                </a:ext>
              </a:extLst>
            </p:cNvPr>
            <p:cNvSpPr/>
            <p:nvPr/>
          </p:nvSpPr>
          <p:spPr>
            <a:xfrm>
              <a:off x="473142" y="1322088"/>
              <a:ext cx="8635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b="1" dirty="0"/>
                <a:t>03</a:t>
              </a:r>
              <a:endParaRPr lang="ko-KR" altLang="en-US" sz="4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3DB855-BDCE-5CC0-8DA5-C918179EF986}"/>
                </a:ext>
              </a:extLst>
            </p:cNvPr>
            <p:cNvSpPr/>
            <p:nvPr/>
          </p:nvSpPr>
          <p:spPr>
            <a:xfrm>
              <a:off x="1336644" y="1308558"/>
              <a:ext cx="3377011" cy="734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일반 </a:t>
              </a:r>
              <a:r>
                <a:rPr lang="en-US" altLang="ko-KR" sz="2000" b="1" dirty="0"/>
                <a:t>(Rule)</a:t>
              </a:r>
              <a:r>
                <a:rPr lang="ko-KR" altLang="en-US" sz="2000" b="1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주요 도구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구성 및 동작원리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667B81-E7FA-C149-7BB7-F7A179763049}"/>
              </a:ext>
            </a:extLst>
          </p:cNvPr>
          <p:cNvGrpSpPr/>
          <p:nvPr/>
        </p:nvGrpSpPr>
        <p:grpSpPr>
          <a:xfrm>
            <a:off x="5600700" y="4312929"/>
            <a:ext cx="4240513" cy="734945"/>
            <a:chOff x="473142" y="1308558"/>
            <a:chExt cx="4240513" cy="73494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F456A2-5C8A-4701-3A08-A61F70429837}"/>
                </a:ext>
              </a:extLst>
            </p:cNvPr>
            <p:cNvSpPr/>
            <p:nvPr/>
          </p:nvSpPr>
          <p:spPr>
            <a:xfrm>
              <a:off x="473142" y="1322088"/>
              <a:ext cx="8635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b="1" dirty="0"/>
                <a:t>04</a:t>
              </a:r>
              <a:endParaRPr lang="ko-KR" altLang="en-US" sz="4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85D7A0-C9DF-DCEE-090F-860C0B2921E5}"/>
                </a:ext>
              </a:extLst>
            </p:cNvPr>
            <p:cNvSpPr/>
            <p:nvPr/>
          </p:nvSpPr>
          <p:spPr>
            <a:xfrm>
              <a:off x="1336644" y="1308558"/>
              <a:ext cx="3377011" cy="734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소스 </a:t>
              </a:r>
              <a:r>
                <a:rPr lang="en-US" altLang="ko-KR" sz="2000" b="1" dirty="0"/>
                <a:t>(Source)</a:t>
              </a:r>
              <a:r>
                <a:rPr lang="ko-KR" altLang="en-US" sz="2000" b="1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주요 소스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순서도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93E38D-E1FD-35CE-DE92-C8EC4BDF317A}"/>
              </a:ext>
            </a:extLst>
          </p:cNvPr>
          <p:cNvGrpSpPr/>
          <p:nvPr/>
        </p:nvGrpSpPr>
        <p:grpSpPr>
          <a:xfrm>
            <a:off x="5600700" y="5327242"/>
            <a:ext cx="4240513" cy="734945"/>
            <a:chOff x="473142" y="1308558"/>
            <a:chExt cx="4240513" cy="7349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2746939-91D4-4C04-0208-B072CBEB943E}"/>
                </a:ext>
              </a:extLst>
            </p:cNvPr>
            <p:cNvSpPr/>
            <p:nvPr/>
          </p:nvSpPr>
          <p:spPr>
            <a:xfrm>
              <a:off x="473142" y="1322088"/>
              <a:ext cx="86350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b="1" dirty="0"/>
                <a:t>05</a:t>
              </a:r>
              <a:endParaRPr lang="ko-KR" altLang="en-US" sz="4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E7141C-0850-7F4A-DB9C-7285257941CF}"/>
                </a:ext>
              </a:extLst>
            </p:cNvPr>
            <p:cNvSpPr/>
            <p:nvPr/>
          </p:nvSpPr>
          <p:spPr>
            <a:xfrm>
              <a:off x="1336644" y="1308558"/>
              <a:ext cx="3377011" cy="734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구성원 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Team_Member</a:t>
              </a:r>
              <a:r>
                <a:rPr lang="en-US" altLang="ko-KR" sz="2000" b="1" dirty="0"/>
                <a:t>)</a:t>
              </a:r>
              <a:r>
                <a:rPr lang="ko-KR" altLang="en-US" sz="2000" b="1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구성원 및 역할분담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B2AD5E-6779-3CE3-2EE7-58B32094510A}"/>
              </a:ext>
            </a:extLst>
          </p:cNvPr>
          <p:cNvSpPr/>
          <p:nvPr/>
        </p:nvSpPr>
        <p:spPr>
          <a:xfrm>
            <a:off x="1612497" y="2433936"/>
            <a:ext cx="9503177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개발언어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:JAVA Web :JavaScript/HTML/CSS/JSP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서버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:Apache Tomcat 8.5 </a:t>
            </a:r>
            <a:r>
              <a:rPr lang="en-US" altLang="ko-KR" sz="1500" dirty="0" err="1">
                <a:solidFill>
                  <a:schemeClr val="tx2">
                    <a:lumMod val="50000"/>
                  </a:schemeClr>
                </a:solidFill>
              </a:rPr>
              <a:t>DataBase:Oracle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오픈 쇼핑몰 사이트 구현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주문조회 날짜 오름차순 내림차순 정렬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날짜설정에따른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조회범위 설정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내역에 따른 리뷰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리뷰를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쓸수있는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권한 부여가 필요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금액에 따른 할인 또는 포인트 적립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이에대한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내역 등이 필요할지도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회원가입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회원정보에 대한 암호화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로그인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제품검색기능 상품정보게시판 카테고리 분리 회원정보 조회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및수정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5E1F1D-D5BC-444D-9771-B21F1A67402C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815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C8D96F-253A-C16F-30A6-FABF8D5B25A1}"/>
                </a:ext>
              </a:extLst>
            </p:cNvPr>
            <p:cNvSpPr/>
            <p:nvPr/>
          </p:nvSpPr>
          <p:spPr>
            <a:xfrm>
              <a:off x="0" y="0"/>
              <a:ext cx="12192000" cy="815788"/>
            </a:xfrm>
            <a:prstGeom prst="rect">
              <a:avLst/>
            </a:prstGeom>
            <a:solidFill>
              <a:srgbClr val="646C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67840E-A66B-DED2-B67F-82A9EA107D8A}"/>
                </a:ext>
              </a:extLst>
            </p:cNvPr>
            <p:cNvSpPr/>
            <p:nvPr/>
          </p:nvSpPr>
          <p:spPr>
            <a:xfrm>
              <a:off x="189886" y="100117"/>
              <a:ext cx="11812227" cy="549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01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Outline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latinLnBrk="0"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</a:rPr>
                <a:t>Shopping Mall Project - JAVAANJAVA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54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62AFCE-B91B-3773-2B7E-0C4C7069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84737"/>
              </p:ext>
            </p:extLst>
          </p:nvPr>
        </p:nvGraphicFramePr>
        <p:xfrm>
          <a:off x="749448" y="1257300"/>
          <a:ext cx="5527529" cy="486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57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2023.09        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3279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122419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340872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460624"/>
                  </a:ext>
                </a:extLst>
              </a:tr>
              <a:tr h="6357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288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2CB0F1-E9F0-A863-8675-F6068D8AA657}"/>
              </a:ext>
            </a:extLst>
          </p:cNvPr>
          <p:cNvSpPr/>
          <p:nvPr/>
        </p:nvSpPr>
        <p:spPr>
          <a:xfrm>
            <a:off x="6870298" y="2643486"/>
            <a:ext cx="45722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</a:rPr>
              <a:t>주차 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DB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설계 및 수정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(DB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Design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and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Modify)</a:t>
            </a:r>
            <a:endParaRPr lang="en-US" altLang="ko-KR" sz="1500" kern="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923A1-51A5-D4CF-C7C1-EF3045DDF8FE}"/>
              </a:ext>
            </a:extLst>
          </p:cNvPr>
          <p:cNvSpPr/>
          <p:nvPr/>
        </p:nvSpPr>
        <p:spPr>
          <a:xfrm>
            <a:off x="6870298" y="3275156"/>
            <a:ext cx="4495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</a:rPr>
              <a:t>주차 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 및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CSS (Development and CSS)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DAB9A2-0AAA-2E0D-A96B-5FB9F3DF1E5C}"/>
              </a:ext>
            </a:extLst>
          </p:cNvPr>
          <p:cNvSpPr/>
          <p:nvPr/>
        </p:nvSpPr>
        <p:spPr>
          <a:xfrm>
            <a:off x="6870296" y="5170166"/>
            <a:ext cx="4495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5〮6</a:t>
            </a:r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</a:rPr>
              <a:t>주차 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테스트 및 리스트업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(Test and List up)</a:t>
            </a:r>
            <a:endParaRPr lang="en-US" altLang="ko-KR" sz="1500" kern="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CB9F5-82BE-55DA-CF6D-32A90FD70C36}"/>
              </a:ext>
            </a:extLst>
          </p:cNvPr>
          <p:cNvSpPr/>
          <p:nvPr/>
        </p:nvSpPr>
        <p:spPr>
          <a:xfrm>
            <a:off x="6870298" y="3906826"/>
            <a:ext cx="4495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</a:rPr>
              <a:t>주차 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 및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CSS (Development and CSS)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C961D-C37F-A9BA-0572-C1ED7E16CAF7}"/>
              </a:ext>
            </a:extLst>
          </p:cNvPr>
          <p:cNvSpPr/>
          <p:nvPr/>
        </p:nvSpPr>
        <p:spPr>
          <a:xfrm>
            <a:off x="6870297" y="4538496"/>
            <a:ext cx="4495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5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</a:rPr>
              <a:t>주차 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 및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CSS (Development and CSS)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AE0DCF-35BF-56AC-7613-CEEA44E3223B}"/>
              </a:ext>
            </a:extLst>
          </p:cNvPr>
          <p:cNvSpPr/>
          <p:nvPr/>
        </p:nvSpPr>
        <p:spPr>
          <a:xfrm>
            <a:off x="6870298" y="2011816"/>
            <a:ext cx="457225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700" b="1" dirty="0">
                <a:solidFill>
                  <a:schemeClr val="tx2">
                    <a:lumMod val="50000"/>
                  </a:schemeClr>
                </a:solidFill>
              </a:rPr>
              <a:t>제작 기간 </a:t>
            </a:r>
            <a:r>
              <a:rPr lang="en-US" altLang="ko-KR" sz="17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ko-KR" altLang="en-US" sz="17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700" b="1" dirty="0">
                <a:solidFill>
                  <a:schemeClr val="tx2">
                    <a:lumMod val="50000"/>
                  </a:schemeClr>
                </a:solidFill>
              </a:rPr>
              <a:t>2023.09.05 ~ 2023.10.10</a:t>
            </a:r>
            <a:r>
              <a:rPr lang="ko-KR" altLang="en-US" sz="17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7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1700" b="1" kern="0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8C2320-86BA-856F-CA56-E69ABF3F71A8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81578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3FB113-2DA7-8AFE-F425-D05C4D8F4670}"/>
                </a:ext>
              </a:extLst>
            </p:cNvPr>
            <p:cNvSpPr/>
            <p:nvPr/>
          </p:nvSpPr>
          <p:spPr>
            <a:xfrm>
              <a:off x="0" y="0"/>
              <a:ext cx="12192000" cy="815788"/>
            </a:xfrm>
            <a:prstGeom prst="rect">
              <a:avLst/>
            </a:prstGeom>
            <a:solidFill>
              <a:srgbClr val="646C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262829-4864-98CB-AA09-0E088F4954F7}"/>
                </a:ext>
              </a:extLst>
            </p:cNvPr>
            <p:cNvSpPr/>
            <p:nvPr/>
          </p:nvSpPr>
          <p:spPr>
            <a:xfrm>
              <a:off x="189886" y="100117"/>
              <a:ext cx="11812227" cy="549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02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latinLnBrk="0"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</a:rPr>
                <a:t>Shopping Mall Project - JAVAANJAVA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8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B2AD5E-6779-3CE3-2EE7-58B32094510A}"/>
              </a:ext>
            </a:extLst>
          </p:cNvPr>
          <p:cNvSpPr/>
          <p:nvPr/>
        </p:nvSpPr>
        <p:spPr>
          <a:xfrm>
            <a:off x="1612497" y="2433936"/>
            <a:ext cx="9503177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개발언어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:JAVA Web :JavaScript/HTML/CSS/JSP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서버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:Apache Tomcat 8.5 </a:t>
            </a:r>
            <a:r>
              <a:rPr lang="en-US" altLang="ko-KR" sz="1500" dirty="0" err="1">
                <a:solidFill>
                  <a:schemeClr val="tx2">
                    <a:lumMod val="50000"/>
                  </a:schemeClr>
                </a:solidFill>
              </a:rPr>
              <a:t>DataBase:Oracle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오픈 쇼핑몰 사이트 구현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주문조회 날짜 오름차순 내림차순 정렬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날짜설정에따른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조회범위 설정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내역에 따른 리뷰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리뷰를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쓸수있는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권한 부여가 필요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금액에 따른 할인 또는 포인트 적립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이에대한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내역 등이 필요할지도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회원가입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회원정보에 대한 암호화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로그인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제품검색기능 상품정보게시판 카테고리 분리 회원정보 조회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및수정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5E1F1D-D5BC-444D-9771-B21F1A67402C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815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C8D96F-253A-C16F-30A6-FABF8D5B25A1}"/>
                </a:ext>
              </a:extLst>
            </p:cNvPr>
            <p:cNvSpPr/>
            <p:nvPr/>
          </p:nvSpPr>
          <p:spPr>
            <a:xfrm>
              <a:off x="0" y="0"/>
              <a:ext cx="12192000" cy="815788"/>
            </a:xfrm>
            <a:prstGeom prst="rect">
              <a:avLst/>
            </a:prstGeom>
            <a:solidFill>
              <a:srgbClr val="646C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67840E-A66B-DED2-B67F-82A9EA107D8A}"/>
                </a:ext>
              </a:extLst>
            </p:cNvPr>
            <p:cNvSpPr/>
            <p:nvPr/>
          </p:nvSpPr>
          <p:spPr>
            <a:xfrm>
              <a:off x="189886" y="100117"/>
              <a:ext cx="11812227" cy="549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03 Rule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latinLnBrk="0"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</a:rPr>
                <a:t>Shopping Mall Project - JAVAANJAVA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1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B2AD5E-6779-3CE3-2EE7-58B32094510A}"/>
              </a:ext>
            </a:extLst>
          </p:cNvPr>
          <p:cNvSpPr/>
          <p:nvPr/>
        </p:nvSpPr>
        <p:spPr>
          <a:xfrm>
            <a:off x="1612497" y="2433936"/>
            <a:ext cx="9503177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개발언어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:JAVA Web :JavaScript/HTML/CSS/JSP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서버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:Apache Tomcat 8.5 </a:t>
            </a:r>
            <a:r>
              <a:rPr lang="en-US" altLang="ko-KR" sz="1500" dirty="0" err="1">
                <a:solidFill>
                  <a:schemeClr val="tx2">
                    <a:lumMod val="50000"/>
                  </a:schemeClr>
                </a:solidFill>
              </a:rPr>
              <a:t>DataBase:Oracle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오픈 쇼핑몰 사이트 구현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주문조회 날짜 오름차순 내림차순 정렬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날짜설정에따른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조회범위 설정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내역에 따른 리뷰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리뷰를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쓸수있는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권한 부여가 필요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구매한 금액에 따른 할인 또는 포인트 적립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이에대한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 내역 등이 필요할지도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회원가입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회원정보에 대한 암호화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),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로그인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</a:rPr>
              <a:t>제품검색기능 상품정보게시판 카테고리 분리 회원정보 조회 </a:t>
            </a:r>
            <a:r>
              <a:rPr lang="ko-KR" altLang="en-US" sz="1500" dirty="0" err="1">
                <a:solidFill>
                  <a:schemeClr val="tx2">
                    <a:lumMod val="50000"/>
                  </a:schemeClr>
                </a:solidFill>
              </a:rPr>
              <a:t>및수정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5E1F1D-D5BC-444D-9771-B21F1A67402C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815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C8D96F-253A-C16F-30A6-FABF8D5B25A1}"/>
                </a:ext>
              </a:extLst>
            </p:cNvPr>
            <p:cNvSpPr/>
            <p:nvPr/>
          </p:nvSpPr>
          <p:spPr>
            <a:xfrm>
              <a:off x="0" y="0"/>
              <a:ext cx="12192000" cy="815788"/>
            </a:xfrm>
            <a:prstGeom prst="rect">
              <a:avLst/>
            </a:prstGeom>
            <a:solidFill>
              <a:srgbClr val="646C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67840E-A66B-DED2-B67F-82A9EA107D8A}"/>
                </a:ext>
              </a:extLst>
            </p:cNvPr>
            <p:cNvSpPr/>
            <p:nvPr/>
          </p:nvSpPr>
          <p:spPr>
            <a:xfrm>
              <a:off x="189886" y="100117"/>
              <a:ext cx="11812227" cy="549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04 Source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latinLnBrk="0"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</a:rPr>
                <a:t>Shopping Mall Project - JAVAANJAVA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8875DD-2EAE-08FB-A660-39DD3461F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13629"/>
              </p:ext>
            </p:extLst>
          </p:nvPr>
        </p:nvGraphicFramePr>
        <p:xfrm>
          <a:off x="1214436" y="1625569"/>
          <a:ext cx="9763125" cy="4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</a:rPr>
                        <a:t>  팀 명 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</a:rPr>
                        <a:t>(Team Name)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</a:rPr>
                        <a:t>  JAVAANJAVA</a:t>
                      </a:r>
                      <a:endParaRPr lang="ko-KR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김석철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  DB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53550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김태호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  CSS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099319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강성훈</a:t>
                      </a:r>
                      <a:endParaRPr lang="en-US" altLang="ko-KR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  Servlet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3279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김승주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  Servlet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122419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송현혜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  Servlet, PPT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340872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오창기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  디버깅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고문관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악성민원 담당</a:t>
                      </a:r>
                    </a:p>
                  </a:txBody>
                  <a:tcPr marL="65944" marR="65944" marT="32971" marB="329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2885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8F3FB2-C027-AEA2-B8FA-8313DC525187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8157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0C17C-7E2C-40EE-BEB7-79914EB6EB3E}"/>
                </a:ext>
              </a:extLst>
            </p:cNvPr>
            <p:cNvSpPr/>
            <p:nvPr/>
          </p:nvSpPr>
          <p:spPr>
            <a:xfrm>
              <a:off x="0" y="0"/>
              <a:ext cx="12192000" cy="815788"/>
            </a:xfrm>
            <a:prstGeom prst="rect">
              <a:avLst/>
            </a:prstGeom>
            <a:solidFill>
              <a:srgbClr val="646C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C576711-F743-17B5-8480-63D3AF4C7EBB}"/>
                </a:ext>
              </a:extLst>
            </p:cNvPr>
            <p:cNvSpPr/>
            <p:nvPr/>
          </p:nvSpPr>
          <p:spPr>
            <a:xfrm>
              <a:off x="189886" y="100117"/>
              <a:ext cx="11812227" cy="549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05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Team_Member</a:t>
              </a:r>
              <a:r>
                <a:rPr lang="en-US" altLang="ko-KR" sz="2400" i="1" kern="0" dirty="0">
                  <a:ln w="9525">
                    <a:noFill/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  <a:p>
              <a:pPr latinLnBrk="0"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</a:rPr>
                <a:t>Shopping Mall Project - JAVAANJAVA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0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0357" y="3075057"/>
            <a:ext cx="5431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0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466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송현혜</dc:creator>
  <cp:lastModifiedBy>송현혜</cp:lastModifiedBy>
  <cp:revision>16</cp:revision>
  <dcterms:created xsi:type="dcterms:W3CDTF">2023-09-06T09:06:27Z</dcterms:created>
  <dcterms:modified xsi:type="dcterms:W3CDTF">2023-09-07T19:31:27Z</dcterms:modified>
</cp:coreProperties>
</file>