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ges.scu.edu/mysit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ges.scu.edu/ftp/%3Cyour" TargetMode="External"/><Relationship Id="rId3" Type="http://schemas.openxmlformats.org/officeDocument/2006/relationships/hyperlink" Target="http://students.engr.scu.edu/~%3Cusername%3E/homepag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helpme.engr.scu.edu/index.php/Webpage" TargetMode="External"/><Relationship Id="rId3" Type="http://schemas.openxmlformats.org/officeDocument/2006/relationships/hyperlink" Target="http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your personal homepage</a:t>
            </a:r>
          </a:p>
          <a:p>
            <a:r>
              <a:rPr lang="en-US" dirty="0" smtClean="0"/>
              <a:t>Include the following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Title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Paragraph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Picture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External link and internal link</a:t>
            </a:r>
          </a:p>
        </p:txBody>
      </p:sp>
    </p:spTree>
    <p:extLst>
      <p:ext uri="{BB962C8B-B14F-4D97-AF65-F5344CB8AC3E}">
        <p14:creationId xmlns:p14="http://schemas.microsoft.com/office/powerpoint/2010/main" val="16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</a:t>
            </a:r>
            <a:r>
              <a:rPr lang="en-US" dirty="0" smtClean="0"/>
              <a:t>omment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tooltip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E</a:t>
            </a:r>
            <a:r>
              <a:rPr lang="en-US" dirty="0" err="1" smtClean="0"/>
              <a:t>mbeded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ea typeface="宋体" pitchFamily="2" charset="-122"/>
              </a:rPr>
              <a:t>accesskey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ea typeface="宋体" pitchFamily="2" charset="-122"/>
              </a:rPr>
              <a:t>tabindex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HTML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/>
              <a:t>page </a:t>
            </a:r>
            <a:r>
              <a:rPr lang="en-US" dirty="0" smtClean="0"/>
              <a:t>named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homepage.html</a:t>
            </a:r>
            <a:endParaRPr lang="en-US" b="1" dirty="0" smtClean="0"/>
          </a:p>
          <a:p>
            <a:r>
              <a:rPr lang="en-US" dirty="0"/>
              <a:t>Upload it to </a:t>
            </a:r>
            <a:r>
              <a:rPr lang="en-US" dirty="0" err="1" smtClean="0"/>
              <a:t>mySCU</a:t>
            </a:r>
            <a:r>
              <a:rPr lang="en-US" dirty="0" smtClean="0"/>
              <a:t> </a:t>
            </a:r>
            <a:r>
              <a:rPr lang="en-US" dirty="0" err="1" smtClean="0"/>
              <a:t>webpages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://webpages.scu.edu/</a:t>
            </a:r>
            <a:r>
              <a:rPr lang="en-US" dirty="0" smtClean="0">
                <a:hlinkClick r:id="rId2"/>
              </a:rPr>
              <a:t>mysites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Log in SCU</a:t>
            </a:r>
          </a:p>
          <a:p>
            <a:pPr lvl="1"/>
            <a:r>
              <a:rPr lang="en-US" dirty="0" smtClean="0"/>
              <a:t>Follow instruction on the site, use any FTP software to upload your html pages</a:t>
            </a:r>
            <a:endParaRPr lang="en-US" dirty="0"/>
          </a:p>
          <a:p>
            <a:r>
              <a:rPr lang="en-US" dirty="0" smtClean="0"/>
              <a:t>Submit your </a:t>
            </a:r>
            <a:r>
              <a:rPr lang="en-US" dirty="0" err="1" smtClean="0"/>
              <a:t>homepage.html</a:t>
            </a:r>
            <a:r>
              <a:rPr lang="en-US" dirty="0" smtClean="0"/>
              <a:t> and the link on Camino for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browser to view </a:t>
            </a:r>
            <a:r>
              <a:rPr lang="en-US" dirty="0" smtClean="0"/>
              <a:t>your 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hlinkClick r:id="rId2"/>
              </a:rPr>
              <a:t>https://webpages.scu.edu/ftp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>
                <a:hlinkClick r:id="rId2"/>
              </a:rPr>
              <a:t>&lt;</a:t>
            </a:r>
            <a:r>
              <a:rPr lang="en-US" sz="2400" dirty="0" err="1" smtClean="0">
                <a:hlinkClick r:id="rId2"/>
              </a:rPr>
              <a:t>your</a:t>
            </a:r>
            <a:r>
              <a:rPr lang="en-US" sz="2400" dirty="0" err="1" smtClean="0">
                <a:hlinkClick r:id="rId3"/>
              </a:rPr>
              <a:t>SCUname</a:t>
            </a:r>
            <a:r>
              <a:rPr lang="en-US" sz="2400" dirty="0" smtClean="0">
                <a:hlinkClick r:id="rId3"/>
              </a:rPr>
              <a:t>&gt;</a:t>
            </a:r>
            <a:r>
              <a:rPr lang="en-US" sz="2400" dirty="0" smtClean="0">
                <a:hlinkClick r:id="rId3"/>
              </a:rPr>
              <a:t>/homepage.html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REALLY IMPORTANT</a:t>
            </a:r>
          </a:p>
          <a:p>
            <a:pPr marL="0" indent="0">
              <a:buNone/>
            </a:pPr>
            <a:r>
              <a:rPr lang="en-US" sz="2800" dirty="0" smtClean="0"/>
              <a:t>    Do </a:t>
            </a:r>
            <a:r>
              <a:rPr lang="en-US" sz="2800" dirty="0"/>
              <a:t>not post anything </a:t>
            </a:r>
            <a:r>
              <a:rPr lang="en-US" sz="2800" dirty="0" smtClean="0"/>
              <a:t>inappropriate!!!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Validate your </a:t>
            </a:r>
            <a:r>
              <a:rPr lang="en-US" dirty="0" smtClean="0"/>
              <a:t>page at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http</a:t>
            </a:r>
            <a:r>
              <a:rPr lang="en-US" sz="2800" dirty="0"/>
              <a:t>://validator.w3.org/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25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wiki.helpme.engr.scu.edu/index.php/Webpage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>
                <a:hlinkClick r:id="rId3"/>
              </a:rPr>
              <a:t>w3schools.com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1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96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1</vt:lpstr>
      <vt:lpstr>Lab 1</vt:lpstr>
      <vt:lpstr>Lab 1</vt:lpstr>
      <vt:lpstr>Editing HTML Files</vt:lpstr>
      <vt:lpstr>Lab 1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Sharon Hsiao</cp:lastModifiedBy>
  <cp:revision>68</cp:revision>
  <dcterms:created xsi:type="dcterms:W3CDTF">2006-08-16T00:00:00Z</dcterms:created>
  <dcterms:modified xsi:type="dcterms:W3CDTF">2021-09-17T22:25:23Z</dcterms:modified>
</cp:coreProperties>
</file>