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4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udents.engr.scu.edu/~%3Cusername%3E/homepag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helpme.engr.scu.edu/index.php/Webpage" TargetMode="External"/><Relationship Id="rId3" Type="http://schemas.openxmlformats.org/officeDocument/2006/relationships/hyperlink" Target="http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Upgrade your homepage by applying CSS</a:t>
            </a:r>
          </a:p>
          <a:p>
            <a:endParaRPr lang="en-US" dirty="0"/>
          </a:p>
          <a:p>
            <a:r>
              <a:rPr lang="en-US" dirty="0" smtClean="0"/>
              <a:t>Create your homepage_layout.css </a:t>
            </a:r>
            <a:r>
              <a:rPr lang="en-US" dirty="0" err="1" smtClean="0"/>
              <a:t>stylesheet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the styles for appearance should be defined in the CSS file, not in the HTML file.</a:t>
            </a:r>
          </a:p>
        </p:txBody>
      </p:sp>
    </p:spTree>
    <p:extLst>
      <p:ext uri="{BB962C8B-B14F-4D97-AF65-F5344CB8AC3E}">
        <p14:creationId xmlns:p14="http://schemas.microsoft.com/office/powerpoint/2010/main" val="16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Arrange your page into sections</a:t>
            </a:r>
          </a:p>
          <a:p>
            <a:r>
              <a:rPr lang="en-US" dirty="0" smtClean="0"/>
              <a:t>Organize</a:t>
            </a:r>
            <a:r>
              <a:rPr lang="en-US" dirty="0"/>
              <a:t> </a:t>
            </a:r>
            <a:r>
              <a:rPr lang="en-US" dirty="0" smtClean="0"/>
              <a:t>homepage.html</a:t>
            </a:r>
            <a:r>
              <a:rPr lang="en-US" dirty="0"/>
              <a:t> </a:t>
            </a:r>
            <a:r>
              <a:rPr lang="en-US" dirty="0" smtClean="0"/>
              <a:t>by adding</a:t>
            </a:r>
            <a:r>
              <a:rPr lang="en-US" dirty="0"/>
              <a:t> </a:t>
            </a:r>
            <a:r>
              <a:rPr lang="en-US" b="1" dirty="0" smtClean="0"/>
              <a:t>ids</a:t>
            </a:r>
            <a:r>
              <a:rPr lang="en-US" dirty="0" smtClean="0"/>
              <a:t>, </a:t>
            </a:r>
            <a:r>
              <a:rPr lang="en-US" b="1" dirty="0" smtClean="0"/>
              <a:t>classes</a:t>
            </a:r>
            <a:r>
              <a:rPr lang="en-US" dirty="0"/>
              <a:t>, </a:t>
            </a:r>
            <a:r>
              <a:rPr lang="en-US" b="1" dirty="0"/>
              <a:t>spans</a:t>
            </a:r>
            <a:r>
              <a:rPr lang="en-US" dirty="0"/>
              <a:t> and </a:t>
            </a:r>
            <a:r>
              <a:rPr lang="en-US" b="1" dirty="0" err="1"/>
              <a:t>divs</a:t>
            </a:r>
            <a:r>
              <a:rPr lang="en-US" dirty="0"/>
              <a:t> as seen in lecture. Then, add </a:t>
            </a:r>
            <a:r>
              <a:rPr lang="en-US" dirty="0" smtClean="0"/>
              <a:t>“boxes" </a:t>
            </a:r>
            <a:r>
              <a:rPr lang="en-US" dirty="0"/>
              <a:t>around these sections of the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The border of a box should be defined like this: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border</a:t>
            </a:r>
            <a:r>
              <a:rPr lang="en-US" dirty="0"/>
              <a:t>: </a:t>
            </a:r>
            <a:r>
              <a:rPr lang="en-US" i="1" dirty="0"/>
              <a:t>thickness</a:t>
            </a:r>
            <a:r>
              <a:rPr lang="en-US" dirty="0"/>
              <a:t> </a:t>
            </a:r>
            <a:r>
              <a:rPr lang="en-US" i="1" dirty="0"/>
              <a:t>color</a:t>
            </a:r>
            <a:r>
              <a:rPr lang="en-US" dirty="0"/>
              <a:t> </a:t>
            </a:r>
            <a:r>
              <a:rPr lang="en-US" i="1" dirty="0"/>
              <a:t>style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Have at least one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border and one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38089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are now going to add padding, margins, and backgrounds to some of the parts you defined in </a:t>
            </a:r>
            <a:r>
              <a:rPr lang="en-US" dirty="0" smtClean="0"/>
              <a:t>Requirement 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box with the 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 border should have a background color of </a:t>
            </a:r>
            <a:r>
              <a:rPr lang="en-US" dirty="0" smtClean="0"/>
              <a:t>white.</a:t>
            </a:r>
          </a:p>
          <a:p>
            <a:r>
              <a:rPr lang="en-US" dirty="0" smtClean="0"/>
              <a:t>The </a:t>
            </a:r>
            <a:r>
              <a:rPr lang="en-US" dirty="0"/>
              <a:t>boxes with the 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 borders should have a background color of #</a:t>
            </a:r>
            <a:r>
              <a:rPr lang="en-US" dirty="0" smtClean="0"/>
              <a:t>E8FBFB. It </a:t>
            </a:r>
            <a:r>
              <a:rPr lang="en-US" dirty="0"/>
              <a:t>should have a padding of 5px (on all sides) and </a:t>
            </a:r>
            <a:r>
              <a:rPr lang="en-US" dirty="0" smtClean="0"/>
              <a:t>margin of</a:t>
            </a:r>
            <a:r>
              <a:rPr lang="en-US" dirty="0"/>
              <a:t> 10px only on the </a:t>
            </a:r>
            <a:r>
              <a:rPr lang="en-US" i="1" dirty="0"/>
              <a:t>top</a:t>
            </a:r>
            <a:r>
              <a:rPr lang="en-US" dirty="0"/>
              <a:t> of the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Add a background image to one of the other sections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b="1" dirty="0" smtClean="0"/>
              <a:t>float</a:t>
            </a:r>
            <a:r>
              <a:rPr lang="en-US" dirty="0" smtClean="0"/>
              <a:t> and </a:t>
            </a:r>
            <a:r>
              <a:rPr lang="en-US" b="1" dirty="0" smtClean="0"/>
              <a:t>clear</a:t>
            </a:r>
            <a:r>
              <a:rPr lang="en-US" dirty="0" smtClean="0"/>
              <a:t> on the web page</a:t>
            </a:r>
          </a:p>
          <a:p>
            <a:r>
              <a:rPr lang="en-US" dirty="0" smtClean="0"/>
              <a:t>Your image </a:t>
            </a:r>
            <a:r>
              <a:rPr lang="en-US" dirty="0"/>
              <a:t>should hover on the </a:t>
            </a:r>
            <a:r>
              <a:rPr lang="en-US" i="1" dirty="0"/>
              <a:t>right</a:t>
            </a:r>
            <a:r>
              <a:rPr lang="en-US" dirty="0"/>
              <a:t> side next to the surrounding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0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second column </a:t>
            </a:r>
            <a:r>
              <a:rPr lang="en-US" dirty="0" smtClean="0"/>
              <a:t>to show a list of your favorite links (e.g., friends list)</a:t>
            </a:r>
          </a:p>
          <a:p>
            <a:r>
              <a:rPr lang="en-US" dirty="0"/>
              <a:t>Use </a:t>
            </a:r>
            <a:r>
              <a:rPr lang="en-US" dirty="0" smtClean="0"/>
              <a:t>CSS </a:t>
            </a:r>
            <a:r>
              <a:rPr lang="en-US" dirty="0"/>
              <a:t>to make this list into a </a:t>
            </a:r>
            <a:r>
              <a:rPr lang="en-US" dirty="0" smtClean="0"/>
              <a:t>left-aligned column. You can choose any color, border, </a:t>
            </a:r>
            <a:r>
              <a:rPr lang="en-US" dirty="0"/>
              <a:t>etc.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page so that if you hover over any element (i.e. any header, paragraph, image, </a:t>
            </a:r>
            <a:r>
              <a:rPr lang="en-US" dirty="0" err="1"/>
              <a:t>etc</a:t>
            </a:r>
            <a:r>
              <a:rPr lang="en-US" dirty="0"/>
              <a:t>), the element is highlighted in yellow.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Use a browser to view </a:t>
            </a:r>
            <a:r>
              <a:rPr lang="en-US" dirty="0" smtClean="0"/>
              <a:t>your page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https://webpages.scu.edu</a:t>
            </a:r>
            <a:r>
              <a:rPr lang="en-US" sz="2600" dirty="0" smtClean="0">
                <a:hlinkClick r:id="rId2"/>
              </a:rPr>
              <a:t>/&lt;</a:t>
            </a:r>
            <a:r>
              <a:rPr lang="en-US" sz="2600" dirty="0" smtClean="0">
                <a:hlinkClick r:id="rId2"/>
              </a:rPr>
              <a:t>username&gt;/homepage.html</a:t>
            </a:r>
            <a:endParaRPr lang="en-US" sz="26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dirty="0" smtClean="0"/>
              <a:t>Validate </a:t>
            </a:r>
            <a:r>
              <a:rPr lang="en-US" dirty="0"/>
              <a:t>your </a:t>
            </a:r>
            <a:r>
              <a:rPr lang="en-US" dirty="0" smtClean="0"/>
              <a:t>CSS at</a:t>
            </a:r>
          </a:p>
          <a:p>
            <a:pPr marL="0" indent="0">
              <a:buNone/>
            </a:pPr>
            <a:r>
              <a:rPr lang="en-US" sz="3000" dirty="0" smtClean="0">
                <a:hlinkClick r:id="rId3"/>
              </a:rPr>
              <a:t>jigsaw.w3.org/</a:t>
            </a:r>
            <a:r>
              <a:rPr lang="en-US" sz="3000" dirty="0" err="1" smtClean="0">
                <a:hlinkClick r:id="rId3"/>
              </a:rPr>
              <a:t>css</a:t>
            </a:r>
            <a:r>
              <a:rPr lang="en-US" sz="3000" dirty="0" smtClean="0">
                <a:hlinkClick r:id="rId3"/>
              </a:rPr>
              <a:t>-validator</a:t>
            </a:r>
            <a:r>
              <a:rPr lang="en-US" sz="3000" dirty="0">
                <a:hlinkClick r:id="rId3"/>
              </a:rPr>
              <a:t>/</a:t>
            </a:r>
            <a:endParaRPr lang="en-US" sz="3000" dirty="0"/>
          </a:p>
          <a:p>
            <a:endParaRPr lang="en-US" dirty="0"/>
          </a:p>
          <a:p>
            <a:r>
              <a:rPr lang="en-US" dirty="0" smtClean="0"/>
              <a:t>Validate your homepage at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://validator.w3.org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92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wiki.helpme.engr.scu.edu/index.php/Webpage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>
                <a:hlinkClick r:id="rId3"/>
              </a:rPr>
              <a:t>w3schools.com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1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222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Lab 2</vt:lpstr>
      <vt:lpstr>Lab 2</vt:lpstr>
      <vt:lpstr>Requirement 1</vt:lpstr>
      <vt:lpstr>Requirement 2</vt:lpstr>
      <vt:lpstr>Requirement 3</vt:lpstr>
      <vt:lpstr>Requirement 4</vt:lpstr>
      <vt:lpstr>Requirement 5</vt:lpstr>
      <vt:lpstr>Lab 2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Sharon Hsiao</cp:lastModifiedBy>
  <cp:revision>148</cp:revision>
  <dcterms:created xsi:type="dcterms:W3CDTF">2006-08-16T00:00:00Z</dcterms:created>
  <dcterms:modified xsi:type="dcterms:W3CDTF">2021-09-17T22:26:18Z</dcterms:modified>
</cp:coreProperties>
</file>