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0F2B-A144-4F4B-88D9-8627F8C98FA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AD08-714E-2F4F-A2AF-546B01E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Lab6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</a:t>
            </a:r>
            <a:r>
              <a:rPr lang="en-US" i="1" dirty="0"/>
              <a:t>lab6.html </a:t>
            </a:r>
            <a:r>
              <a:rPr lang="en-US" dirty="0"/>
              <a:t>page should contain 2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55919" cy="4525963"/>
          </a:xfrm>
        </p:spPr>
        <p:txBody>
          <a:bodyPr/>
          <a:lstStyle/>
          <a:p>
            <a:r>
              <a:rPr lang="en-US" dirty="0"/>
              <a:t>The first form looks like this.</a:t>
            </a:r>
          </a:p>
        </p:txBody>
      </p:sp>
      <p:pic>
        <p:nvPicPr>
          <p:cNvPr id="4" name="Picture 3" descr="Screen Shot 2021-10-25 at 1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53121"/>
            <a:ext cx="5600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form requirement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user when the (name or email) input is empty.</a:t>
            </a:r>
          </a:p>
          <a:p>
            <a:r>
              <a:rPr lang="en-US" dirty="0"/>
              <a:t>Alert user the email input is illegal format. </a:t>
            </a:r>
          </a:p>
          <a:p>
            <a:r>
              <a:rPr lang="en-US" dirty="0"/>
              <a:t>Alert user all information is validated when the above criteria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79076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5925" cy="4525963"/>
          </a:xfrm>
        </p:spPr>
        <p:txBody>
          <a:bodyPr/>
          <a:lstStyle/>
          <a:p>
            <a:r>
              <a:rPr lang="en-US" dirty="0"/>
              <a:t>The second form looks like this.</a:t>
            </a:r>
          </a:p>
        </p:txBody>
      </p:sp>
      <p:pic>
        <p:nvPicPr>
          <p:cNvPr id="4" name="Picture 3" descr="Screen Shot 2021-10-25 at 2.30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1" y="2749653"/>
            <a:ext cx="6578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6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form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correct selection is 49ers, Warriors, Giants, A’s Sharks </a:t>
            </a:r>
          </a:p>
          <a:p>
            <a:pPr lvl="1"/>
            <a:r>
              <a:rPr lang="en-US" dirty="0"/>
              <a:t>If only some of them are selected, you alert the user it’s partially correct. </a:t>
            </a:r>
          </a:p>
          <a:p>
            <a:pPr lvl="1"/>
            <a:r>
              <a:rPr lang="en-US" dirty="0"/>
              <a:t>If dodgers being selected, alert incorrect</a:t>
            </a:r>
          </a:p>
        </p:txBody>
      </p:sp>
    </p:spTree>
    <p:extLst>
      <p:ext uri="{BB962C8B-B14F-4D97-AF65-F5344CB8AC3E}">
        <p14:creationId xmlns:p14="http://schemas.microsoft.com/office/powerpoint/2010/main" val="2257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105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Lab6 form validation</vt:lpstr>
      <vt:lpstr>Your lab6.html page should contain 2 forms</vt:lpstr>
      <vt:lpstr>The first form requirement requirements</vt:lpstr>
      <vt:lpstr>PowerPoint Presentation</vt:lpstr>
      <vt:lpstr>The second form requirements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 form validation</dc:title>
  <dc:creator>Sharon Hsiao</dc:creator>
  <cp:lastModifiedBy>Christine Chye</cp:lastModifiedBy>
  <cp:revision>4</cp:revision>
  <dcterms:created xsi:type="dcterms:W3CDTF">2021-10-25T20:10:44Z</dcterms:created>
  <dcterms:modified xsi:type="dcterms:W3CDTF">2021-10-26T17:12:01Z</dcterms:modified>
</cp:coreProperties>
</file>