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3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0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4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0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5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4134-9ACF-46C7-BF24-9DDE7DDA7E9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97C5-1D3F-4F9A-8A1E-F0A58AF98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2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 Patterns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2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ko-KR" altLang="en-US" dirty="0" smtClean="0"/>
              <a:t>체이닝 패턴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열차사고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Ex: obj.increment().add(3);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객체에 연쇄적으로 메서드를 호출할 수 있도록하는 패턴</a:t>
            </a: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반환이 필요한 메서드에서 의미있는 반환 값이 존재하지 않는다면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이렇게 하여야 앞선 메서드에 이어 다음 메서드를 호출할 수 있음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28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en-US" altLang="ko-KR" dirty="0" smtClean="0"/>
              <a:t>method()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소스참조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자바스크립트를 클래스 관점에서 볼 수 있도록</a:t>
            </a: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체이닝 패턴의 확장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18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ko-KR" altLang="en-US" dirty="0" smtClean="0"/>
              <a:t>   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altLang="ko-KR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ko-KR" altLang="en-US" dirty="0"/>
              <a:t>네임스페이스 패턴</a:t>
            </a:r>
            <a:endParaRPr lang="en-US" altLang="ko-KR" dirty="0"/>
          </a:p>
          <a:p>
            <a:pPr marL="514350" indent="-514350" algn="l">
              <a:buAutoNum type="arabicPeriod"/>
            </a:pP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의존관계 선언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비공개 프로퍼티와 메서드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모듈 패턴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샌드박스 패턴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스태틱 멤버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객체상수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체이닝 패턴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endParaRPr lang="en-US" altLang="ko-KR" dirty="0"/>
          </a:p>
          <a:p>
            <a:pPr marL="514350" indent="-514350" algn="l">
              <a:buAutoNum type="arabicPeriod"/>
            </a:pPr>
            <a:r>
              <a:rPr lang="en-US" altLang="ko-KR" dirty="0" smtClean="0"/>
              <a:t>method()</a:t>
            </a:r>
          </a:p>
        </p:txBody>
      </p:sp>
    </p:spTree>
    <p:extLst>
      <p:ext uri="{BB962C8B-B14F-4D97-AF65-F5344CB8AC3E}">
        <p14:creationId xmlns:p14="http://schemas.microsoft.com/office/powerpoint/2010/main" val="21233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r>
              <a:rPr lang="ko-KR" altLang="en-US" dirty="0" smtClean="0"/>
              <a:t>네임스페이스 패턴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소스참조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altLang="ko-KR" dirty="0" smtClean="0"/>
              <a:t>EX : MYAPP.Parent / MYAPP.Child</a:t>
            </a:r>
          </a:p>
          <a:p>
            <a:pPr marL="457200" indent="-457200" algn="l">
              <a:buFont typeface="Arial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전역 객체를 대문자로 표현</a:t>
            </a: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endParaRPr lang="en-US" altLang="ko-KR" dirty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장점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코드 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서드 파티 코드와의 이름 충돌 방지</a:t>
            </a: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endParaRPr lang="en-US" altLang="ko-KR" dirty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단점</a:t>
            </a:r>
            <a:r>
              <a:rPr lang="en-US" altLang="ko-KR" dirty="0" smtClean="0"/>
              <a:t>: 1) </a:t>
            </a:r>
            <a:r>
              <a:rPr lang="ko-KR" altLang="en-US" dirty="0" smtClean="0"/>
              <a:t>코드량이 많아짐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함수에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       </a:t>
            </a:r>
            <a:r>
              <a:rPr lang="ko-KR" altLang="en-US" dirty="0" smtClean="0"/>
              <a:t>접두어를 붙이기 때문</a:t>
            </a:r>
            <a:r>
              <a:rPr lang="en-US" altLang="ko-KR" dirty="0" smtClean="0"/>
              <a:t>) 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   2) </a:t>
            </a:r>
            <a:r>
              <a:rPr lang="ko-KR" altLang="en-US" dirty="0" smtClean="0"/>
              <a:t>코드 한 부분이 수정되어도 전역 인스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턴스를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 인스턴스가 하나뿐이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기 때문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smtClean="0"/>
              <a:t>           3)</a:t>
            </a:r>
            <a:r>
              <a:rPr lang="ko-KR" altLang="en-US" dirty="0"/>
              <a:t> </a:t>
            </a:r>
            <a:r>
              <a:rPr lang="ko-KR" altLang="en-US" dirty="0" smtClean="0"/>
              <a:t>프로퍼티 검색 작업이 길고 느림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이름이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중첩되고 길어지기 때문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235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r>
              <a:rPr lang="ko-KR" altLang="en-US" dirty="0" smtClean="0"/>
              <a:t>의존 관계 선언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 fontScale="700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altLang="ko-KR" dirty="0" smtClean="0"/>
              <a:t>funciton test () {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alert(MYAPP.modules.m1);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alert(MYAPP.modules.m2);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alert(MYAPP.modules.m3);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=&gt;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   function test () {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var modules = MYAPP.modules;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alert(modules.m1);</a:t>
            </a:r>
          </a:p>
          <a:p>
            <a:pPr algn="l"/>
            <a:r>
              <a:rPr lang="en-US" altLang="ko-KR" dirty="0"/>
              <a:t>		</a:t>
            </a:r>
            <a:r>
              <a:rPr lang="en-US" altLang="ko-KR" dirty="0" smtClean="0"/>
              <a:t>alert(modules.m2);</a:t>
            </a:r>
            <a:endParaRPr lang="en-US" altLang="ko-KR" dirty="0"/>
          </a:p>
          <a:p>
            <a:pPr algn="l"/>
            <a:r>
              <a:rPr lang="en-US" altLang="ko-KR" dirty="0"/>
              <a:t>		</a:t>
            </a:r>
            <a:r>
              <a:rPr lang="en-US" altLang="ko-KR" dirty="0" smtClean="0"/>
              <a:t>alert(modules.m3);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644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비공개 프로퍼티와 메서드 </a:t>
            </a:r>
            <a:r>
              <a:rPr lang="en-US" altLang="ko-KR" sz="4000" dirty="0" smtClean="0"/>
              <a:t>_ </a:t>
            </a:r>
            <a:r>
              <a:rPr lang="ko-KR" altLang="en-US" sz="4000" dirty="0" smtClean="0"/>
              <a:t>소스참조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 lnSpcReduction="1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는 다른 언어의 </a:t>
            </a:r>
            <a:r>
              <a:rPr lang="en-US" altLang="ko-KR" dirty="0" smtClean="0"/>
              <a:t>private, protected, public</a:t>
            </a:r>
            <a:r>
              <a:rPr lang="ko-KR" altLang="en-US" dirty="0" smtClean="0"/>
              <a:t>과 같은 문법이 없음</a:t>
            </a:r>
            <a:r>
              <a:rPr lang="en-US" altLang="ko-KR" dirty="0" smtClean="0"/>
              <a:t>.</a:t>
            </a:r>
          </a:p>
          <a:p>
            <a:pPr marL="457200" indent="-457200" algn="l">
              <a:buFont typeface="Arial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클로저와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사용해서 기능 구현</a:t>
            </a: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클로저를 사용하여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함수로 감싸기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비공개 맴버 구현</a:t>
            </a:r>
            <a:r>
              <a:rPr lang="en-US" altLang="ko-KR" dirty="0"/>
              <a:t> </a:t>
            </a:r>
            <a:r>
              <a:rPr lang="en-US" altLang="ko-KR" dirty="0" smtClean="0"/>
              <a:t>_ private</a:t>
            </a:r>
          </a:p>
          <a:p>
            <a:pPr marL="457200" indent="-457200" algn="l">
              <a:buFont typeface="Arial" charset="0"/>
              <a:buChar char="•"/>
            </a:pPr>
            <a:endParaRPr lang="en-US" altLang="ko-KR" dirty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노출 패턴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비공개 메서드를 구현하면서 동시에 공개 메서드로도 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961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ko-KR" altLang="en-US" dirty="0" smtClean="0"/>
              <a:t>모듈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점점 늘어가는 코드를 정리할 때 널리 사용되는 패턴</a:t>
            </a: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단계 </a:t>
            </a:r>
            <a:r>
              <a:rPr lang="en-US" altLang="ko-KR" dirty="0" smtClean="0"/>
              <a:t>: 1) </a:t>
            </a:r>
            <a:r>
              <a:rPr lang="ko-KR" altLang="en-US" dirty="0" smtClean="0"/>
              <a:t>네임스페이스 선언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      2) </a:t>
            </a:r>
            <a:r>
              <a:rPr lang="ko-KR" altLang="en-US" dirty="0" smtClean="0"/>
              <a:t>모듈 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공개 여부 제한은 즉시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실행 함수 사용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즉시 실행 함수가 반환하는 최종 결과는 모듈의 공개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담은 객체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960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ko-KR" altLang="en-US" dirty="0" smtClean="0"/>
              <a:t>샌드박스 패턴</a:t>
            </a:r>
            <a:r>
              <a:rPr lang="en-US" altLang="ko-KR" dirty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소스 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 fontScale="850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샌드박스 패턴의 전역은 생성자 하나뿐</a:t>
            </a: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charset="0"/>
              <a:buChar char="•"/>
            </a:pPr>
            <a:r>
              <a:rPr lang="ko-KR" altLang="en-US" dirty="0" smtClean="0"/>
              <a:t>장점 </a:t>
            </a:r>
            <a:r>
              <a:rPr lang="en-US" altLang="ko-KR" dirty="0" smtClean="0"/>
              <a:t>: 1) </a:t>
            </a:r>
            <a:r>
              <a:rPr lang="ko-KR" altLang="en-US" dirty="0" smtClean="0"/>
              <a:t>네임스페이스 패턴 보다 탐색작업</a:t>
            </a:r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이 빠르다</a:t>
            </a:r>
            <a:r>
              <a:rPr lang="en-US" altLang="ko-KR" dirty="0" smtClean="0"/>
              <a:t>. (MAYAPP.utill.arr </a:t>
            </a:r>
            <a:r>
              <a:rPr lang="ko-KR" altLang="en-US" dirty="0" smtClean="0"/>
              <a:t>와 같이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긴이름을 사용할 필요가 없다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2) </a:t>
            </a:r>
            <a:r>
              <a:rPr lang="ko-KR" altLang="en-US" dirty="0" smtClean="0"/>
              <a:t>동일한 애플리케이션이나 라이브</a:t>
            </a:r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러리의 두가지 버전을 한페이지에서 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실행시킬수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네임스페이스는 동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일한 전역 변수명을 사용하기에 불가</a:t>
            </a:r>
            <a:endParaRPr lang="en-US" altLang="ko-KR" dirty="0" smtClean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능</a:t>
            </a:r>
            <a:r>
              <a:rPr lang="en-US" altLang="ko-KR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생성자를 이용하여 필요한 모듈을 사용</a:t>
            </a:r>
            <a:r>
              <a:rPr lang="en-US" altLang="ko-KR" dirty="0" smtClean="0"/>
              <a:t>(?)</a:t>
            </a:r>
            <a:endParaRPr lang="en-US" altLang="ko-KR" dirty="0"/>
          </a:p>
          <a:p>
            <a:pPr algn="l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907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ko-KR" altLang="en-US" dirty="0" smtClean="0"/>
              <a:t>스태틱 멤버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소스참조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인스턴스에 따라 달라지지 않는 프로퍼니와 메서드</a:t>
            </a: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클로저와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이용하여 공개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비공개 조율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2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616"/>
            <a:ext cx="9144000" cy="1470025"/>
          </a:xfrm>
        </p:spPr>
        <p:txBody>
          <a:bodyPr/>
          <a:lstStyle/>
          <a:p>
            <a:pPr algn="l"/>
            <a:r>
              <a:rPr lang="ko-KR" altLang="en-US" dirty="0" smtClean="0"/>
              <a:t>객체 상수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소스참조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40960" cy="5328592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자바스크립트에선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란 문법이 존재하지 않아 우회적인 방법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최신 브라우저 환경에선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75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265</Words>
  <Application>Microsoft Office PowerPoint</Application>
  <PresentationFormat>화면 슬라이드 쇼(4:3)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Javascript Patterns</vt:lpstr>
      <vt:lpstr>   목차</vt:lpstr>
      <vt:lpstr> 네임스페이스 패턴 _ 소스참조</vt:lpstr>
      <vt:lpstr> 의존 관계 선언</vt:lpstr>
      <vt:lpstr>비공개 프로퍼티와 메서드 _ 소스참조</vt:lpstr>
      <vt:lpstr>모듈 패턴</vt:lpstr>
      <vt:lpstr>샌드박스 패턴 _ 소스 참조</vt:lpstr>
      <vt:lpstr>스태틱 멤버 _ 소스참조</vt:lpstr>
      <vt:lpstr>객체 상수 _ 소스참조</vt:lpstr>
      <vt:lpstr>체이닝 패턴 = 열차사고 패턴</vt:lpstr>
      <vt:lpstr>method() 메서드 _ 소스참조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Patterns</dc:title>
  <dc:creator>김태수</dc:creator>
  <cp:lastModifiedBy>김태수</cp:lastModifiedBy>
  <cp:revision>12</cp:revision>
  <dcterms:created xsi:type="dcterms:W3CDTF">2016-09-24T04:47:35Z</dcterms:created>
  <dcterms:modified xsi:type="dcterms:W3CDTF">2016-10-14T14:41:17Z</dcterms:modified>
</cp:coreProperties>
</file>