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58536"/>
    <a:srgbClr val="EA8F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8"/>
    <p:restoredTop sz="70084"/>
  </p:normalViewPr>
  <p:slideViewPr>
    <p:cSldViewPr snapToGrid="0" snapToObjects="1">
      <p:cViewPr varScale="1">
        <p:scale>
          <a:sx n="114" d="100"/>
          <a:sy n="114" d="100"/>
        </p:scale>
        <p:origin x="34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2EABA-1AFF-EE43-AD19-048A7AADDD9F}" type="datetimeFigureOut">
              <a:rPr kumimoji="1" lang="ko-Kore-KR" altLang="en-US" smtClean="0"/>
              <a:t>07/12/2022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DFFE1-4B51-2644-AED1-C3C9FFD9B2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300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사용자는 원본 영상과 메타데이터를 백그라운드로 업로드함 이때 트래픽은 </a:t>
            </a:r>
            <a:r>
              <a:rPr kumimoji="1" lang="en-US" altLang="ko-KR" dirty="0"/>
              <a:t>LB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거쳐 </a:t>
            </a:r>
            <a:r>
              <a:rPr kumimoji="1" lang="en-US" altLang="ko-KR" dirty="0"/>
              <a:t>API</a:t>
            </a:r>
            <a:r>
              <a:rPr kumimoji="1" lang="ko-KR" altLang="en-US" dirty="0"/>
              <a:t>서버로 전달됨</a:t>
            </a:r>
            <a:endParaRPr kumimoji="1" lang="en-US" altLang="ko-KR" dirty="0"/>
          </a:p>
          <a:p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en-US" altLang="ko-KR" dirty="0"/>
              <a:t>API</a:t>
            </a:r>
            <a:r>
              <a:rPr kumimoji="1" lang="ko-KR" altLang="en-US" dirty="0"/>
              <a:t>서버로 전달된 원본 영상은</a:t>
            </a:r>
            <a:r>
              <a:rPr kumimoji="1" lang="en-US" altLang="ko-KR" dirty="0"/>
              <a:t> </a:t>
            </a:r>
            <a:r>
              <a:rPr kumimoji="1" lang="ko-KR" altLang="en-US" dirty="0"/>
              <a:t>원본영상 저장소에 비동기로 </a:t>
            </a:r>
            <a:r>
              <a:rPr kumimoji="1" lang="ko-KR" altLang="en-US" dirty="0" err="1"/>
              <a:t>업로드되고</a:t>
            </a:r>
            <a:r>
              <a:rPr kumimoji="1" lang="ko-KR" altLang="en-US" dirty="0"/>
              <a:t> 동시에 관련 메타정보는 </a:t>
            </a:r>
            <a:r>
              <a:rPr kumimoji="1" lang="en-US" altLang="ko-KR" dirty="0"/>
              <a:t>DB</a:t>
            </a:r>
            <a:r>
              <a:rPr kumimoji="1" lang="ko-KR" altLang="en-US" dirty="0"/>
              <a:t>와 캐시에 동시에 기록됨</a:t>
            </a:r>
            <a:endParaRPr kumimoji="1" lang="en-US" altLang="ko-KR" dirty="0"/>
          </a:p>
          <a:p>
            <a:r>
              <a:rPr kumimoji="1" lang="en-US" altLang="ko-KR" dirty="0"/>
              <a:t>3.</a:t>
            </a:r>
            <a:r>
              <a:rPr kumimoji="1" lang="ko-KR" altLang="en-US" dirty="0"/>
              <a:t> 원본영상 저장소에 업로드가 완료되면 </a:t>
            </a:r>
            <a:r>
              <a:rPr kumimoji="1" lang="en-US" altLang="ko-KR" dirty="0"/>
              <a:t>S3</a:t>
            </a:r>
            <a:r>
              <a:rPr kumimoji="1" lang="ko-KR" altLang="en-US" dirty="0"/>
              <a:t>는 업로드가 완료되었음을 이벤트 </a:t>
            </a:r>
            <a:r>
              <a:rPr kumimoji="1" lang="ko-KR" altLang="en-US" dirty="0" err="1"/>
              <a:t>브릿지에</a:t>
            </a:r>
            <a:r>
              <a:rPr kumimoji="1" lang="ko-KR" altLang="en-US" dirty="0"/>
              <a:t> 알리고 업로드 완료 람다 함수가 </a:t>
            </a:r>
            <a:r>
              <a:rPr kumimoji="1" lang="ko-KR" altLang="en-US" dirty="0" err="1"/>
              <a:t>트리거됨</a:t>
            </a:r>
            <a:endParaRPr kumimoji="1" lang="en-US" altLang="ko-KR" dirty="0"/>
          </a:p>
          <a:p>
            <a:r>
              <a:rPr kumimoji="1" lang="en-US" altLang="ko-KR" dirty="0"/>
              <a:t>4.</a:t>
            </a:r>
            <a:r>
              <a:rPr kumimoji="1" lang="ko-KR" altLang="en-US" dirty="0"/>
              <a:t> 해당 람다 함수는 원본 영상의 </a:t>
            </a:r>
            <a:r>
              <a:rPr kumimoji="1" lang="en-US" altLang="ko-KR" dirty="0"/>
              <a:t>URL</a:t>
            </a:r>
            <a:r>
              <a:rPr kumimoji="1" lang="ko-KR" altLang="en-US" dirty="0"/>
              <a:t>을 미디어 컨버터에 전달하고 </a:t>
            </a:r>
            <a:r>
              <a:rPr kumimoji="1" lang="ko-KR" altLang="en-US" dirty="0" err="1"/>
              <a:t>컨버팅을</a:t>
            </a:r>
            <a:r>
              <a:rPr kumimoji="1" lang="ko-KR" altLang="en-US" dirty="0"/>
              <a:t> 요청하고 영상의 </a:t>
            </a:r>
            <a:r>
              <a:rPr kumimoji="1" lang="ko-KR" altLang="en-US" dirty="0" err="1"/>
              <a:t>컨버팅이</a:t>
            </a:r>
            <a:r>
              <a:rPr kumimoji="1" lang="ko-KR" altLang="en-US" dirty="0"/>
              <a:t> 시작되었음을 이벤트 </a:t>
            </a:r>
            <a:r>
              <a:rPr kumimoji="1" lang="ko-KR" altLang="en-US" dirty="0" err="1"/>
              <a:t>브릿지에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퍼블리시함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 smtClean="0"/>
          </a:p>
          <a:p>
            <a:r>
              <a:rPr kumimoji="1" lang="en-US" altLang="ko-KR" dirty="0" smtClean="0"/>
              <a:t>  </a:t>
            </a:r>
            <a:r>
              <a:rPr kumimoji="1" lang="en-US" altLang="ko-KR" baseline="0" dirty="0" smtClean="0"/>
              <a:t> </a:t>
            </a:r>
            <a:r>
              <a:rPr kumimoji="1" lang="ko-KR" altLang="en-US" dirty="0" smtClean="0"/>
              <a:t>해당 </a:t>
            </a:r>
            <a:r>
              <a:rPr kumimoji="1" lang="ko-KR" altLang="en-US" dirty="0"/>
              <a:t>이벤트를 수신한 메타 캐시는 사용자에게 현재 진행되고 있는 </a:t>
            </a:r>
            <a:r>
              <a:rPr kumimoji="1" lang="ko-KR" altLang="en-US" dirty="0" err="1"/>
              <a:t>프로그레스등을</a:t>
            </a:r>
            <a:r>
              <a:rPr kumimoji="1" lang="ko-KR" altLang="en-US" dirty="0"/>
              <a:t> 업데이트 해줌</a:t>
            </a:r>
            <a:endParaRPr kumimoji="1" lang="en-US" altLang="ko-KR" dirty="0"/>
          </a:p>
          <a:p>
            <a:r>
              <a:rPr kumimoji="1" lang="en-US" altLang="ko-KR" dirty="0"/>
              <a:t>5.</a:t>
            </a:r>
            <a:r>
              <a:rPr kumimoji="1" lang="ko-KR" altLang="en-US" dirty="0"/>
              <a:t> 미디어 컨버터는 </a:t>
            </a:r>
            <a:r>
              <a:rPr kumimoji="1" lang="en-US" altLang="ko-KR" dirty="0"/>
              <a:t>SaaS</a:t>
            </a:r>
            <a:r>
              <a:rPr kumimoji="1" lang="ko-KR" altLang="en-US" dirty="0"/>
              <a:t>서비스로서 </a:t>
            </a:r>
            <a:r>
              <a:rPr kumimoji="1" lang="ko-KR" altLang="en-US" dirty="0" err="1"/>
              <a:t>오토스케일링등</a:t>
            </a:r>
            <a:r>
              <a:rPr kumimoji="1" lang="ko-KR" altLang="en-US" dirty="0"/>
              <a:t> 증가하는 트래픽에 대해서 능동적으로 </a:t>
            </a:r>
            <a:r>
              <a:rPr kumimoji="1" lang="ko-KR" altLang="en-US" dirty="0" err="1"/>
              <a:t>대응가능하며</a:t>
            </a:r>
            <a:r>
              <a:rPr kumimoji="1" lang="ko-KR" altLang="en-US" dirty="0"/>
              <a:t> 미디어 </a:t>
            </a:r>
            <a:r>
              <a:rPr kumimoji="1" lang="ko-KR" altLang="en-US" dirty="0" err="1"/>
              <a:t>컨버팅이</a:t>
            </a:r>
            <a:r>
              <a:rPr kumimoji="1" lang="ko-KR" altLang="en-US" dirty="0"/>
              <a:t> 완료되면 역시 해당 이벤트를 이벤트 </a:t>
            </a:r>
            <a:r>
              <a:rPr kumimoji="1" lang="ko-KR" altLang="en-US" dirty="0" err="1"/>
              <a:t>브릿지에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퍼블리시하고</a:t>
            </a:r>
            <a:r>
              <a:rPr kumimoji="1" lang="ko-KR" altLang="en-US" dirty="0"/>
              <a:t> 해당 영상을 인코딩 완료 </a:t>
            </a:r>
            <a:r>
              <a:rPr kumimoji="1" lang="en-US" altLang="ko-KR" dirty="0"/>
              <a:t>S3</a:t>
            </a:r>
            <a:r>
              <a:rPr kumimoji="1" lang="ko-KR" altLang="en-US" dirty="0"/>
              <a:t> 버킷에 저장함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6.</a:t>
            </a:r>
            <a:r>
              <a:rPr kumimoji="1" lang="ko-KR" altLang="en-US" dirty="0"/>
              <a:t> 인코딩 완료 이벤트를 수신한 </a:t>
            </a:r>
            <a:r>
              <a:rPr kumimoji="1" lang="en-US" altLang="ko-KR" dirty="0"/>
              <a:t>encode trigger lambda </a:t>
            </a:r>
            <a:r>
              <a:rPr kumimoji="1" lang="ko-KR" altLang="en-US" dirty="0"/>
              <a:t>함수는 해당 영상정보를 </a:t>
            </a:r>
            <a:r>
              <a:rPr kumimoji="1" lang="en-US" altLang="ko-KR" dirty="0"/>
              <a:t>meta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db</a:t>
            </a:r>
            <a:r>
              <a:rPr kumimoji="1" lang="ko-KR" altLang="en-US" dirty="0"/>
              <a:t>와 캐시에 업데이트하고 </a:t>
            </a:r>
            <a:r>
              <a:rPr kumimoji="1" lang="en-US" altLang="ko-KR" dirty="0" err="1"/>
              <a:t>cdn</a:t>
            </a:r>
            <a:r>
              <a:rPr kumimoji="1" lang="en-US" altLang="ko-KR" dirty="0"/>
              <a:t> </a:t>
            </a:r>
            <a:r>
              <a:rPr kumimoji="1" lang="ko-KR" altLang="en-US" dirty="0"/>
              <a:t>에 등록한다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DFFE1-4B51-2644-AED1-C3C9FFD9B2FC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086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FFEC9-40BC-898C-0706-37BAC5512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49020-101E-C240-2816-B888FC97E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472953-13E7-B0F4-A56F-027D8D461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C645-4DD2-C441-BE3F-ED0BA42FE3D6}" type="datetimeFigureOut">
              <a:rPr kumimoji="1" lang="ko-Kore-KR" altLang="en-US" smtClean="0"/>
              <a:t>07/12/2022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B533C-0B9F-D5E9-C9F5-AAB129EA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038A96-4DDA-1F69-E516-C70CB0FB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81A0-4818-3D4D-BCA3-8E782616A2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918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D773E-D924-0003-6577-82F4D1F1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8C8AE0-ACA8-8578-BBC6-09177E9CD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A38A95-AA2C-3324-2343-1F238750D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C645-4DD2-C441-BE3F-ED0BA42FE3D6}" type="datetimeFigureOut">
              <a:rPr kumimoji="1" lang="ko-Kore-KR" altLang="en-US" smtClean="0"/>
              <a:t>07/12/2022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85E91-3133-FF6D-9ACB-C39E9582D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70C69-6300-2DC6-A526-7F256E216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81A0-4818-3D4D-BCA3-8E782616A2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76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3F41F7-8F52-6844-1789-DCB699596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32819B-DB95-9E74-86EC-0497AA1D2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2B1539-48D9-473B-5043-7D8EE1B4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C645-4DD2-C441-BE3F-ED0BA42FE3D6}" type="datetimeFigureOut">
              <a:rPr kumimoji="1" lang="ko-Kore-KR" altLang="en-US" smtClean="0"/>
              <a:t>07/12/2022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01A12-D358-B37B-B3AB-4B50BCAE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F01463-9B6F-17C8-4CB0-9D0E089B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81A0-4818-3D4D-BCA3-8E782616A2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165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366BC-8DF9-DD7C-7044-F2D8A598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9EE56F-699A-9CAF-5316-88D54FD1A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8469DF-773E-ADE0-ED6F-28C9640D2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C645-4DD2-C441-BE3F-ED0BA42FE3D6}" type="datetimeFigureOut">
              <a:rPr kumimoji="1" lang="ko-Kore-KR" altLang="en-US" smtClean="0"/>
              <a:t>07/12/2022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F7B492-432F-77D2-54D1-E228C494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DD4720-2B28-2D46-3E07-966FDA3E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81A0-4818-3D4D-BCA3-8E782616A2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044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BEA57-6E45-0070-6349-E6CCDAE30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BDF317-BA51-F634-8FAC-F4456A793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B33E3D-B5C6-1AEC-3589-3E7A1461F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C645-4DD2-C441-BE3F-ED0BA42FE3D6}" type="datetimeFigureOut">
              <a:rPr kumimoji="1" lang="ko-Kore-KR" altLang="en-US" smtClean="0"/>
              <a:t>07/12/2022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B331EB-6AFD-A8B1-793F-D91B77D6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8DA87-0298-A17B-5ED7-CE30326B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81A0-4818-3D4D-BCA3-8E782616A2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530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F3E3B-4668-BF8F-7FEE-6207EE6A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482328-7D53-A2D8-9069-60AD94640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D9428A-7725-447C-5A85-CB1CF4657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58807E-0469-5AEE-27D5-E8A466A93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C645-4DD2-C441-BE3F-ED0BA42FE3D6}" type="datetimeFigureOut">
              <a:rPr kumimoji="1" lang="ko-Kore-KR" altLang="en-US" smtClean="0"/>
              <a:t>07/12/2022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1F6059-6C1D-4DE5-9D20-CB4607C2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ECEE6E-CD7B-66E1-4A47-B18C1B7F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81A0-4818-3D4D-BCA3-8E782616A2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473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2975F-48FE-E1D2-E9F4-E7C6CB1C7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D19486-E75C-0430-108B-299EF40DB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A7FDB9-4B97-D813-FE27-8029900DC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0F793F-2C43-F8AD-718A-D1C5256BB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110AE8-FE82-A703-C846-9E1F99EF3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D40EB5-D7EA-6331-B975-85F092A8C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C645-4DD2-C441-BE3F-ED0BA42FE3D6}" type="datetimeFigureOut">
              <a:rPr kumimoji="1" lang="ko-Kore-KR" altLang="en-US" smtClean="0"/>
              <a:t>07/12/2022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568C16-3C26-3674-8E9A-9F33CABA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8A2409-368C-D7FD-A176-BB878937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81A0-4818-3D4D-BCA3-8E782616A2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652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8F449-E45C-3E25-2370-62F46FB3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3B070A-8B5B-EB31-251F-DA32DDFA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C645-4DD2-C441-BE3F-ED0BA42FE3D6}" type="datetimeFigureOut">
              <a:rPr kumimoji="1" lang="ko-Kore-KR" altLang="en-US" smtClean="0"/>
              <a:t>07/12/2022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23C712-2895-013E-43AF-9E86A001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FDB12B-6947-7908-EAEE-DCBED783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81A0-4818-3D4D-BCA3-8E782616A2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155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3BCFF4-3020-6DB4-4B49-750E28548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C645-4DD2-C441-BE3F-ED0BA42FE3D6}" type="datetimeFigureOut">
              <a:rPr kumimoji="1" lang="ko-Kore-KR" altLang="en-US" smtClean="0"/>
              <a:t>07/12/2022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6CF13F-041B-218D-A689-C160735D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FCC4B8-A525-31E6-EDE9-ED0CE05A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81A0-4818-3D4D-BCA3-8E782616A2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5670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AF172-CE13-137B-2C84-A38665FA9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8955A-4F2F-0AD1-DA95-7A2BDFDCB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98AE63-9D55-1A4C-51A3-A1AF080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AF636D-8DB0-3BCF-471A-47847AF5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C645-4DD2-C441-BE3F-ED0BA42FE3D6}" type="datetimeFigureOut">
              <a:rPr kumimoji="1" lang="ko-Kore-KR" altLang="en-US" smtClean="0"/>
              <a:t>07/12/2022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8D3F13-1154-3157-0A8D-43C81C2D5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80711C-F7B3-7291-7F08-5F24ACD4B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81A0-4818-3D4D-BCA3-8E782616A2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711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05D79-130E-D19D-FD71-33CFC3B0F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C9FE06-FADD-64E0-7A86-0D623846D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DEF24C-C4A8-ACA5-AB75-79475B073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16400E-E340-132F-F126-66B453B78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C645-4DD2-C441-BE3F-ED0BA42FE3D6}" type="datetimeFigureOut">
              <a:rPr kumimoji="1" lang="ko-Kore-KR" altLang="en-US" smtClean="0"/>
              <a:t>07/12/2022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AB95B8-BE5C-32A6-AA0D-94AD7658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55B0AD-37A9-1737-F362-61956828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81A0-4818-3D4D-BCA3-8E782616A2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69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A69F98-BB8A-6173-99FA-95604DB87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251CEA-34EB-57F2-DE9F-7A8049722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CF3928-F3B7-8030-E145-6ED91C1FD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C645-4DD2-C441-BE3F-ED0BA42FE3D6}" type="datetimeFigureOut">
              <a:rPr kumimoji="1" lang="ko-Kore-KR" altLang="en-US" smtClean="0"/>
              <a:t>07/12/2022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944BA2-2F81-A4A0-1F8E-12F154F03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4CA545-A312-18ED-66D1-A74E76FCB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B81A0-4818-3D4D-BCA3-8E782616A2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318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89B9AF8-FE4E-41A5-69F3-86E2A89A8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3546"/>
            <a:ext cx="12192000" cy="619090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89680E7-B188-3D67-A181-91E9BA844C05}"/>
              </a:ext>
            </a:extLst>
          </p:cNvPr>
          <p:cNvCxnSpPr/>
          <p:nvPr/>
        </p:nvCxnSpPr>
        <p:spPr>
          <a:xfrm>
            <a:off x="1399592" y="3508310"/>
            <a:ext cx="858416" cy="0"/>
          </a:xfrm>
          <a:prstGeom prst="straightConnector1">
            <a:avLst/>
          </a:prstGeom>
          <a:ln w="412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710198-1ACF-EBB4-0FA2-2458D2A8D4B4}"/>
              </a:ext>
            </a:extLst>
          </p:cNvPr>
          <p:cNvCxnSpPr/>
          <p:nvPr/>
        </p:nvCxnSpPr>
        <p:spPr>
          <a:xfrm>
            <a:off x="2971800" y="4288972"/>
            <a:ext cx="0" cy="772885"/>
          </a:xfrm>
          <a:prstGeom prst="straightConnector1">
            <a:avLst/>
          </a:prstGeom>
          <a:ln w="412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C98CBB8-1F14-7DF0-F27B-24890F4D81D9}"/>
              </a:ext>
            </a:extLst>
          </p:cNvPr>
          <p:cNvCxnSpPr/>
          <p:nvPr/>
        </p:nvCxnSpPr>
        <p:spPr>
          <a:xfrm flipV="1">
            <a:off x="2971800" y="1839686"/>
            <a:ext cx="0" cy="91440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11EDED-7459-51A9-3D0B-336EA2BB65D9}"/>
              </a:ext>
            </a:extLst>
          </p:cNvPr>
          <p:cNvCxnSpPr/>
          <p:nvPr/>
        </p:nvCxnSpPr>
        <p:spPr>
          <a:xfrm flipV="1">
            <a:off x="3276600" y="1839686"/>
            <a:ext cx="729343" cy="91440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76EF0DD-9C92-B27E-03C0-D464B6171937}"/>
              </a:ext>
            </a:extLst>
          </p:cNvPr>
          <p:cNvCxnSpPr/>
          <p:nvPr/>
        </p:nvCxnSpPr>
        <p:spPr>
          <a:xfrm flipV="1">
            <a:off x="3641271" y="4136571"/>
            <a:ext cx="1953986" cy="1132115"/>
          </a:xfrm>
          <a:prstGeom prst="straightConnector1">
            <a:avLst/>
          </a:prstGeom>
          <a:ln w="412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36527DF-707F-6D4C-3D26-DC3C796C1DA1}"/>
              </a:ext>
            </a:extLst>
          </p:cNvPr>
          <p:cNvCxnSpPr/>
          <p:nvPr/>
        </p:nvCxnSpPr>
        <p:spPr>
          <a:xfrm flipH="1">
            <a:off x="5421086" y="4288972"/>
            <a:ext cx="381000" cy="859971"/>
          </a:xfrm>
          <a:prstGeom prst="straightConnector1">
            <a:avLst/>
          </a:prstGeom>
          <a:ln w="412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713ABA56-3787-33C1-B1BB-697E505C0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771" y="5333999"/>
            <a:ext cx="696681" cy="69668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C646AE1-168C-6F22-DC86-8B2CBFDA0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2217" y="5355773"/>
            <a:ext cx="715069" cy="696682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5C5357D-DC45-CA4C-0F72-A034AB9350FB}"/>
              </a:ext>
            </a:extLst>
          </p:cNvPr>
          <p:cNvCxnSpPr/>
          <p:nvPr/>
        </p:nvCxnSpPr>
        <p:spPr>
          <a:xfrm>
            <a:off x="7682727" y="5769429"/>
            <a:ext cx="1202871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7">
            <a:extLst>
              <a:ext uri="{FF2B5EF4-FFF2-40B4-BE49-F238E27FC236}">
                <a16:creationId xmlns:a16="http://schemas.microsoft.com/office/drawing/2014/main" id="{2999004C-0CC1-B9C2-A85F-70C51CC76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019" y="3106988"/>
            <a:ext cx="538567" cy="538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49BA43C-9DD5-6F6B-2E7B-0128A72BDFFB}"/>
              </a:ext>
            </a:extLst>
          </p:cNvPr>
          <p:cNvSpPr txBox="1"/>
          <p:nvPr/>
        </p:nvSpPr>
        <p:spPr>
          <a:xfrm>
            <a:off x="7880798" y="3645555"/>
            <a:ext cx="1007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 err="1"/>
              <a:t>EncodeTrigger</a:t>
            </a:r>
            <a:endParaRPr kumimoji="1" lang="en-US" altLang="ko-Kore-KR" sz="11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7CBB9B2-8AFF-EE2D-BCA8-61D98DA7031A}"/>
              </a:ext>
            </a:extLst>
          </p:cNvPr>
          <p:cNvCxnSpPr>
            <a:cxnSpLocks/>
          </p:cNvCxnSpPr>
          <p:nvPr/>
        </p:nvCxnSpPr>
        <p:spPr>
          <a:xfrm>
            <a:off x="6912428" y="3494034"/>
            <a:ext cx="1031946" cy="0"/>
          </a:xfrm>
          <a:prstGeom prst="straightConnector1">
            <a:avLst/>
          </a:prstGeom>
          <a:ln w="412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621051" y="30069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01736" y="4212771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②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68750" y="211222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②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055448" y="211222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②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298384" y="428897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③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07716" y="446174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③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749661" y="6052455"/>
            <a:ext cx="844086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915465" y="5659143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④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5900056" y="5226092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④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6792237" y="4718957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⑤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cxnSp>
        <p:nvCxnSpPr>
          <p:cNvPr id="40" name="꺾인 연결선 39"/>
          <p:cNvCxnSpPr/>
          <p:nvPr/>
        </p:nvCxnSpPr>
        <p:spPr>
          <a:xfrm rot="5400000" flipH="1" flipV="1">
            <a:off x="5390840" y="4624017"/>
            <a:ext cx="1446372" cy="623881"/>
          </a:xfrm>
          <a:prstGeom prst="bentConnector3">
            <a:avLst>
              <a:gd name="adj1" fmla="val 2440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/>
          <p:nvPr/>
        </p:nvCxnSpPr>
        <p:spPr>
          <a:xfrm rot="16200000" flipV="1">
            <a:off x="6461997" y="4453581"/>
            <a:ext cx="1055914" cy="574295"/>
          </a:xfrm>
          <a:prstGeom prst="bentConnector3">
            <a:avLst>
              <a:gd name="adj1" fmla="val 14248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804759" y="5361515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⑤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7207735" y="3015797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⑥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cxnSp>
        <p:nvCxnSpPr>
          <p:cNvPr id="51" name="꺾인 연결선 50"/>
          <p:cNvCxnSpPr/>
          <p:nvPr/>
        </p:nvCxnSpPr>
        <p:spPr>
          <a:xfrm rot="10800000">
            <a:off x="5497287" y="1102900"/>
            <a:ext cx="2872595" cy="2004088"/>
          </a:xfrm>
          <a:prstGeom prst="bentConnector3">
            <a:avLst>
              <a:gd name="adj1" fmla="val 646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261068" y="1177298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⑥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cxnSp>
        <p:nvCxnSpPr>
          <p:cNvPr id="55" name="꺾인 연결선 54"/>
          <p:cNvCxnSpPr/>
          <p:nvPr/>
        </p:nvCxnSpPr>
        <p:spPr>
          <a:xfrm>
            <a:off x="8741328" y="3429000"/>
            <a:ext cx="2785145" cy="1797092"/>
          </a:xfrm>
          <a:prstGeom prst="bentConnector3">
            <a:avLst>
              <a:gd name="adj1" fmla="val 100000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9851035" y="3006939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⑥</a:t>
            </a:r>
            <a:r>
              <a:rPr lang="en-US" altLang="ko-KR" dirty="0" smtClean="0"/>
              <a:t>-3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/>
        </p:nvCxnSpPr>
        <p:spPr>
          <a:xfrm flipH="1" flipV="1">
            <a:off x="9404059" y="3429000"/>
            <a:ext cx="41945" cy="1632857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0669" y="120821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비디오</a:t>
            </a:r>
            <a:r>
              <a:rPr lang="en-US" altLang="ko-KR" dirty="0"/>
              <a:t> </a:t>
            </a:r>
            <a:r>
              <a:rPr lang="ko-KR" altLang="en-US" dirty="0" smtClean="0"/>
              <a:t>업로드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751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669" y="120821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비디오</a:t>
            </a:r>
            <a:r>
              <a:rPr lang="en-US" altLang="ko-KR" dirty="0"/>
              <a:t> </a:t>
            </a:r>
            <a:r>
              <a:rPr lang="ko-KR" altLang="en-US" dirty="0" smtClean="0"/>
              <a:t>스트리밍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3339" y="796954"/>
            <a:ext cx="97529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CDN </a:t>
            </a:r>
            <a:r>
              <a:rPr lang="ko-KR" altLang="en-US" dirty="0" smtClean="0"/>
              <a:t>자체에서 미디어 스트리밍이 가능함</a:t>
            </a:r>
            <a:r>
              <a:rPr lang="en-US" altLang="ko-KR" dirty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별도의 미디어 스트리밍 서버가 필요하지 않음</a:t>
            </a:r>
            <a:r>
              <a:rPr lang="en-US" altLang="ko-KR" dirty="0" smtClean="0"/>
              <a:t>..</a:t>
            </a:r>
            <a:br>
              <a:rPr lang="en-US" altLang="ko-KR" dirty="0" smtClean="0"/>
            </a:br>
            <a:r>
              <a:rPr lang="ko-KR" altLang="en-US" dirty="0" smtClean="0"/>
              <a:t>다만 이는 국가별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지역별 가격이 상이하기때문에 미디어 스트리밍 서비스 구축비용과 비교하여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저렴한것을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선택하는것으로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가는것이</a:t>
            </a:r>
            <a:r>
              <a:rPr lang="ko-KR" altLang="en-US" dirty="0" smtClean="0"/>
              <a:t> 올바르다 생각됨</a:t>
            </a:r>
            <a:endParaRPr lang="ko-KR" altLang="en-US" dirty="0"/>
          </a:p>
        </p:txBody>
      </p:sp>
      <p:pic>
        <p:nvPicPr>
          <p:cNvPr id="10" name="Graphic 19">
            <a:extLst>
              <a:ext uri="{FF2B5EF4-FFF2-40B4-BE49-F238E27FC236}">
                <a16:creationId xmlns:a16="http://schemas.microsoft.com/office/drawing/2014/main" id="{1E4BCF61-86C4-0299-705A-789A511D9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19" y="189262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07D4F1-3099-72F0-4136-F1291BC0B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69" y="265462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CloudFront</a:t>
            </a:r>
          </a:p>
        </p:txBody>
      </p:sp>
    </p:spTree>
    <p:extLst>
      <p:ext uri="{BB962C8B-B14F-4D97-AF65-F5344CB8AC3E}">
        <p14:creationId xmlns:p14="http://schemas.microsoft.com/office/powerpoint/2010/main" val="411651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4127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214</Words>
  <Application>Microsoft Office PowerPoint</Application>
  <PresentationFormat>와이드스크린</PresentationFormat>
  <Paragraphs>26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Amazon Ember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진현</dc:creator>
  <cp:lastModifiedBy>박진현</cp:lastModifiedBy>
  <cp:revision>5</cp:revision>
  <dcterms:created xsi:type="dcterms:W3CDTF">2022-07-12T05:26:52Z</dcterms:created>
  <dcterms:modified xsi:type="dcterms:W3CDTF">2022-07-12T10:04:58Z</dcterms:modified>
</cp:coreProperties>
</file>