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4C3B-D005-BCC2-58B2-1E926DBA9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5A3A3-D76D-4CA3-EAC5-4144AAD4C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3E3C6-005E-0064-B152-CA342AEE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B21CF-99F1-EAA6-00CE-919E6A25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EF2B0-509A-7A70-9A36-8C6E5303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5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7C16-6EAB-7B33-CF43-CE774C3B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A77CB-E664-6EEA-4E1A-3BB90F800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CFBD1-9096-CF43-113D-031C7C41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EF2D-92C0-99E5-A77A-829A5DBA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5039C-8E2E-07B7-8398-7D46EAF3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1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D412E-76CB-AE56-BC9C-16814C6F9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33B6-4432-E657-E76C-CEB02DF38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52014-459B-E82C-C2AE-9DDF427E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38C0-BB85-A8A5-4051-5BCCC53D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50342-8547-7242-A06A-628A9AAB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1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C328-AEEB-A0A3-641C-FDEC9E9C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9DDF2-2A8F-F4DC-7D70-EA058C37D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9B0BB-A677-23C8-0CCA-5C29AAD4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7D40D-7C6F-72B9-F761-AEED410E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F481A-0EEB-C124-B5A1-7C20BBFC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1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251E-B05E-BB5D-619B-E7E09E3C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6AD7D-39EA-8FC4-4519-03037D3EF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1EE24-F604-17E6-182B-57BA1290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41430-FF1F-E3F9-9AF4-79B3E6E9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B320C-6919-8F20-8EA1-7A2034AA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2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7A59-3D5C-59B1-448B-4BC90994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29954-2472-F53C-F236-C97E19CD4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660FC-2EB8-7036-AFBA-20B090899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D5762-4BF5-FD36-33B8-D433839A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4752C-9836-485B-49D7-9AF26809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E0B3D-D64B-083B-50DA-4E7C2A30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AAE1-6A39-05E0-A9AE-9B4798E1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C6541-D2CB-E320-F54A-4ED5591FC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9F1B9-82FC-8366-E0CD-157E84FBC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008C7-332E-4C4B-A9B6-F5AA42250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9B8A6-44D9-F4E0-DF5C-6BADA71F4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5840E-1072-0C7D-C405-FD0D505EA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65FCB0-A3C2-F522-1930-B0CD1480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20768D-0F85-DB9F-2B59-4FAB74C3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3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F60D-4573-09BE-1DB1-22CEE6A9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77E17-6041-D1AF-E944-0D1EBCD5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3A523-6168-8751-1BC8-A5080891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9A7EF-0F31-C027-9709-CF08E41C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3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BC6AE-B56A-207C-39A6-6908177C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704AB-E3B3-CDF8-166B-C154C1E1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7D4D1-657B-BBE3-C2AD-FD620A25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9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CD5C-90FF-CAD8-5848-9AAAE59A6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A5ECB-2AED-F81D-C204-F3B5E31AF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DC0C8-B5F4-5AE3-FA2A-0FAE4758D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C18F7-C074-850B-A69A-39B103F5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1B1E5-EFB2-C5A8-33FC-4A154D9E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8CE87-FB0C-24F4-47DF-D77BBAA2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4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064C-020A-978E-505A-B6EBE2EA8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791A6-6FD9-6914-7792-C22912131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B638D-5A92-6C6D-7C50-2406F5BCB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7428F-20EA-6431-37D1-84B53FC3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C653C-F5A8-AC32-CC4B-62C7ADF2B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A3903-BBD7-833E-BBCC-F8E45972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4C05B-9FA3-E71C-E276-3B3B4CB0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01EB4-0CB8-C275-887F-A8726A17C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A542C-6182-B41B-49FF-263BCB10B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E391E-1E85-4975-A94D-C6FD30E3A38D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ED8AB-9939-F50F-9A8A-2E0DC0EAA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B3602-ED17-B5D9-85DB-0817712EF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6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VaFAPT2/WebBank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harzixen/Microservices-Project-With-Kafka" TargetMode="External"/><Relationship Id="rId2" Type="http://schemas.openxmlformats.org/officeDocument/2006/relationships/hyperlink" Target="https://github.com/piomin/sample-spring-kafka-microservi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artik1502/Spring-Boot-Microservices-Banking-Applicatio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A6CA-B055-34EB-397E-D0D958923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WEBBANKING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171C3-BFA6-602C-AFFF-D2BB583074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u="sng" dirty="0">
                <a:effectLst/>
                <a:latin typeface="Segoe UI Historic" panose="020B0502040204020203" pitchFamily="34" charset="0"/>
                <a:hlinkClick r:id="rId2"/>
              </a:rPr>
              <a:t>https://github.com/JAVaFAPT2/WebBanking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6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D813-2B73-619D-3200-FC5D643B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treeline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A8B05C-2AF5-2758-0F4A-275170D50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(V0.1)</a:t>
            </a:r>
            <a:br>
              <a:rPr lang="en-US" dirty="0"/>
            </a:br>
            <a:r>
              <a:rPr lang="en-US" dirty="0"/>
              <a:t>										</a:t>
            </a:r>
          </a:p>
          <a:p>
            <a:r>
              <a:rPr lang="en-US" dirty="0"/>
              <a:t>App_Info.txt								</a:t>
            </a:r>
          </a:p>
          <a:p>
            <a:r>
              <a:rPr lang="en-US" dirty="0"/>
              <a:t>Add more w need()</a:t>
            </a:r>
          </a:p>
        </p:txBody>
      </p:sp>
    </p:spTree>
    <p:extLst>
      <p:ext uri="{BB962C8B-B14F-4D97-AF65-F5344CB8AC3E}">
        <p14:creationId xmlns:p14="http://schemas.microsoft.com/office/powerpoint/2010/main" val="9542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6DBD-5BAB-BE5A-BE39-0D4815C7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2func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31F4B-F2A2-F8E1-B190-EC798CB7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1.trans</a:t>
            </a:r>
          </a:p>
          <a:p>
            <a:r>
              <a:rPr lang="en-US" dirty="0"/>
              <a:t>2.accountholding(1 acc,1user)</a:t>
            </a:r>
          </a:p>
          <a:p>
            <a:r>
              <a:rPr lang="en-US" dirty="0"/>
              <a:t>3.lending</a:t>
            </a:r>
          </a:p>
          <a:p>
            <a:r>
              <a:rPr lang="en-US" dirty="0"/>
              <a:t>4.invest(</a:t>
            </a:r>
            <a:r>
              <a:rPr lang="en-US" dirty="0" err="1"/>
              <a:t>crypto,stock</a:t>
            </a:r>
            <a:r>
              <a:rPr lang="en-US" dirty="0"/>
              <a:t>,..)</a:t>
            </a:r>
          </a:p>
          <a:p>
            <a:r>
              <a:rPr lang="en-US" dirty="0"/>
              <a:t>5.security(Multi-Factor Authentication (MFA))</a:t>
            </a:r>
          </a:p>
          <a:p>
            <a:r>
              <a:rPr lang="en-US" dirty="0"/>
              <a:t>6. Account Management</a:t>
            </a:r>
          </a:p>
          <a:p>
            <a:r>
              <a:rPr lang="en-US" dirty="0"/>
              <a:t>7. Alerts and Notifications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4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7E695-5408-B75E-45A1-FF49FA026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669178"/>
            <a:ext cx="10515600" cy="4351338"/>
          </a:xfrm>
        </p:spPr>
        <p:txBody>
          <a:bodyPr/>
          <a:lstStyle/>
          <a:p>
            <a:r>
              <a:rPr lang="en-US" dirty="0"/>
              <a:t>8. Customer Support</a:t>
            </a:r>
          </a:p>
          <a:p>
            <a:r>
              <a:rPr lang="en-US" dirty="0"/>
              <a:t>9. Card Management</a:t>
            </a:r>
          </a:p>
          <a:p>
            <a:pPr marL="0" indent="0">
              <a:buNone/>
            </a:pPr>
            <a:r>
              <a:rPr lang="en-US" dirty="0"/>
              <a:t>__________________________________________________________</a:t>
            </a:r>
          </a:p>
          <a:p>
            <a:pPr marL="0" indent="0">
              <a:buNone/>
            </a:pPr>
            <a:r>
              <a:rPr lang="en-US" dirty="0"/>
              <a:t>(Conclude for now)</a:t>
            </a:r>
          </a:p>
        </p:txBody>
      </p:sp>
    </p:spTree>
    <p:extLst>
      <p:ext uri="{BB962C8B-B14F-4D97-AF65-F5344CB8AC3E}">
        <p14:creationId xmlns:p14="http://schemas.microsoft.com/office/powerpoint/2010/main" val="61136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35AA-CE52-F624-AC4A-6C9CBCF9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DE762-4F87-C8C0-FA35-8FEDA726B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have </a:t>
            </a:r>
            <a:br>
              <a:rPr lang="en-US" dirty="0"/>
            </a:br>
            <a:r>
              <a:rPr lang="en-US" dirty="0"/>
              <a:t>1.user(1 1 to acc)</a:t>
            </a:r>
            <a:br>
              <a:rPr lang="en-US" dirty="0"/>
            </a:br>
            <a:r>
              <a:rPr lang="en-US" dirty="0"/>
              <a:t>2.trans(to solve transaction)</a:t>
            </a:r>
            <a:br>
              <a:rPr lang="en-US" dirty="0"/>
            </a:br>
            <a:r>
              <a:rPr lang="en-US" dirty="0"/>
              <a:t>3.tranf(to </a:t>
            </a:r>
            <a:r>
              <a:rPr lang="en-US" dirty="0" err="1"/>
              <a:t>tranf</a:t>
            </a:r>
            <a:r>
              <a:rPr lang="en-US" dirty="0"/>
              <a:t> fund to some where in the net)</a:t>
            </a:r>
            <a:br>
              <a:rPr lang="en-US" dirty="0"/>
            </a:br>
            <a:r>
              <a:rPr lang="en-US" dirty="0"/>
              <a:t>4.account (user can holding money here or just go kaboom on sys of net (should sim a blockchain network)(</a:t>
            </a:r>
            <a:r>
              <a:rPr lang="en-US" dirty="0" err="1"/>
              <a:t>yes?no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5.loan(</a:t>
            </a:r>
            <a:r>
              <a:rPr lang="en-US" dirty="0" err="1"/>
              <a:t>bacsic</a:t>
            </a:r>
            <a:r>
              <a:rPr lang="en-US" dirty="0"/>
              <a:t> bank loan sys &lt;need to find doc how to solve&gt;</a:t>
            </a:r>
            <a:br>
              <a:rPr lang="en-US" dirty="0"/>
            </a:br>
            <a:r>
              <a:rPr lang="en-US" dirty="0"/>
              <a:t>6.message(1 to m to user massage ? hide detail  ?)</a:t>
            </a:r>
          </a:p>
        </p:txBody>
      </p:sp>
    </p:spTree>
    <p:extLst>
      <p:ext uri="{BB962C8B-B14F-4D97-AF65-F5344CB8AC3E}">
        <p14:creationId xmlns:p14="http://schemas.microsoft.com/office/powerpoint/2010/main" val="402597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F3042-D6E5-495D-A252-4869394D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AA276-A4EC-6856-DF32-B53862ED6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61528"/>
          </a:xfrm>
        </p:spPr>
        <p:txBody>
          <a:bodyPr/>
          <a:lstStyle/>
          <a:p>
            <a:r>
              <a:rPr lang="en-US" dirty="0"/>
              <a:t>1  - should chose microservice </a:t>
            </a:r>
            <a:br>
              <a:rPr lang="en-US" dirty="0"/>
            </a:br>
            <a:r>
              <a:rPr lang="en-US" dirty="0"/>
              <a:t>	Components</a:t>
            </a:r>
          </a:p>
          <a:p>
            <a:pPr lvl="2"/>
            <a:r>
              <a:rPr lang="en-US" dirty="0" err="1"/>
              <a:t>UserService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AccountService</a:t>
            </a:r>
            <a:endParaRPr lang="en-US" dirty="0"/>
          </a:p>
          <a:p>
            <a:pPr lvl="2"/>
            <a:r>
              <a:rPr lang="en-US" dirty="0" err="1"/>
              <a:t>TransService</a:t>
            </a:r>
            <a:endParaRPr lang="en-US" dirty="0"/>
          </a:p>
          <a:p>
            <a:pPr lvl="2"/>
            <a:r>
              <a:rPr lang="en-US" dirty="0" err="1"/>
              <a:t>LoanService</a:t>
            </a:r>
            <a:endParaRPr lang="en-US" dirty="0"/>
          </a:p>
          <a:p>
            <a:pPr lvl="2"/>
            <a:r>
              <a:rPr lang="en-US" dirty="0" err="1"/>
              <a:t>NotificationServcice</a:t>
            </a:r>
            <a:endParaRPr lang="en-US" dirty="0"/>
          </a:p>
          <a:p>
            <a:pPr lvl="2"/>
            <a:r>
              <a:rPr lang="en-US" dirty="0"/>
              <a:t>Api Gateway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96559E-480A-D2AF-5147-5F8B4F5AB350}"/>
              </a:ext>
            </a:extLst>
          </p:cNvPr>
          <p:cNvSpPr txBox="1"/>
          <p:nvPr/>
        </p:nvSpPr>
        <p:spPr>
          <a:xfrm>
            <a:off x="1156447" y="4787153"/>
            <a:ext cx="8928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Advantage: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Scalablity</a:t>
            </a:r>
            <a:endParaRPr lang="en-US" dirty="0"/>
          </a:p>
          <a:p>
            <a:r>
              <a:rPr lang="en-US" dirty="0"/>
              <a:t>	Flexibility</a:t>
            </a:r>
            <a:br>
              <a:rPr lang="en-US" dirty="0"/>
            </a:br>
            <a:r>
              <a:rPr lang="en-US" dirty="0"/>
              <a:t>	Isolation(best)</a:t>
            </a:r>
          </a:p>
        </p:txBody>
      </p:sp>
    </p:spTree>
    <p:extLst>
      <p:ext uri="{BB962C8B-B14F-4D97-AF65-F5344CB8AC3E}">
        <p14:creationId xmlns:p14="http://schemas.microsoft.com/office/powerpoint/2010/main" val="186661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CE5D-631A-1EB9-982D-AEBC0410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Architecture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CEA94-49E6-ABC4-2CD8-757DD0C26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be Event-Driven Architecture</a:t>
            </a:r>
          </a:p>
          <a:p>
            <a:pPr lvl="1"/>
            <a:r>
              <a:rPr lang="en-US" dirty="0"/>
              <a:t>Definition: A model where components communicate through events, allowing for asynchronous processing.</a:t>
            </a:r>
          </a:p>
          <a:p>
            <a:pPr lvl="1"/>
            <a:r>
              <a:rPr lang="en-US" dirty="0"/>
              <a:t>Components:</a:t>
            </a:r>
          </a:p>
          <a:p>
            <a:pPr lvl="2"/>
            <a:r>
              <a:rPr lang="en-US" dirty="0"/>
              <a:t>Event producers (e.g., transaction events).</a:t>
            </a:r>
          </a:p>
          <a:p>
            <a:pPr lvl="2"/>
            <a:r>
              <a:rPr lang="en-US" dirty="0"/>
              <a:t>Event consumers (e.g., notification services reacting to transaction events).</a:t>
            </a:r>
          </a:p>
          <a:p>
            <a:pPr lvl="1"/>
            <a:r>
              <a:rPr lang="en-US" dirty="0"/>
              <a:t>Advantage :</a:t>
            </a:r>
          </a:p>
          <a:p>
            <a:pPr lvl="2"/>
            <a:r>
              <a:rPr lang="en-US" dirty="0"/>
              <a:t>Decouples services, allowing them to evolve independently.</a:t>
            </a:r>
          </a:p>
          <a:p>
            <a:pPr lvl="2"/>
            <a:r>
              <a:rPr lang="en-US" dirty="0"/>
              <a:t>Enhances responsiveness and scalability.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07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8769-F7AC-83D5-C0D7-2CE067DA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5.Link (doc to learn)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577A8-A9A1-5BB7-1EF5-207EC073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-https://www.youtube.com/watch?v=SqVfCyfCJqw</a:t>
            </a:r>
          </a:p>
          <a:p>
            <a:r>
              <a:rPr lang="en-US" dirty="0"/>
              <a:t>-This is a sample</a:t>
            </a:r>
          </a:p>
          <a:p>
            <a:pPr lvl="1"/>
            <a:r>
              <a:rPr lang="en-US" dirty="0">
                <a:hlinkClick r:id="rId2"/>
              </a:rPr>
              <a:t>https://github.com/piomin/sample-spring-kafka-microservices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https://github.com/Kharzixen/Microservices-Project-With-Kafka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https://github.com/kartik1502/Spring-Boot-Microservices-Banking-Application</a:t>
            </a:r>
            <a:endParaRPr lang="en-US" dirty="0"/>
          </a:p>
          <a:p>
            <a:pPr lvl="1"/>
            <a:r>
              <a:rPr lang="en-US" dirty="0"/>
              <a:t>https://github.com/anjaliasha123</a:t>
            </a:r>
            <a:r>
              <a:rPr lang="en-US"/>
              <a:t>/Loan-Microservices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23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20AF-EF22-B78E-A0DB-4A360049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25F53-5376-A9AD-647F-1CEBFA1BA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Eruka</a:t>
            </a:r>
            <a:br>
              <a:rPr lang="en-US" dirty="0"/>
            </a:br>
            <a:r>
              <a:rPr lang="en-US" dirty="0"/>
              <a:t>JWT(Maybe)</a:t>
            </a:r>
            <a:br>
              <a:rPr lang="en-US" dirty="0"/>
            </a:br>
            <a:r>
              <a:rPr lang="en-US" dirty="0"/>
              <a:t>OAUTH</a:t>
            </a:r>
          </a:p>
          <a:p>
            <a:r>
              <a:rPr lang="en-US" dirty="0"/>
              <a:t>Authenticator(Google)</a:t>
            </a:r>
          </a:p>
          <a:p>
            <a:r>
              <a:rPr lang="en-US" dirty="0"/>
              <a:t>__</a:t>
            </a:r>
            <a:r>
              <a:rPr lang="en-US" dirty="0" err="1"/>
              <a:t>AddmoreWhenNeeded</a:t>
            </a:r>
            <a:endParaRPr lang="en-US" dirty="0"/>
          </a:p>
          <a:p>
            <a:r>
              <a:rPr lang="en-US"/>
              <a:t>Need 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4374</TotalTime>
  <Words>380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 Historic</vt:lpstr>
      <vt:lpstr>Office Theme</vt:lpstr>
      <vt:lpstr>WEBBANKING</vt:lpstr>
      <vt:lpstr>1. treeline</vt:lpstr>
      <vt:lpstr>2func</vt:lpstr>
      <vt:lpstr>PowerPoint Presentation</vt:lpstr>
      <vt:lpstr>3.Models</vt:lpstr>
      <vt:lpstr>4. Architecture</vt:lpstr>
      <vt:lpstr>Second Architecture </vt:lpstr>
      <vt:lpstr>5.Link (doc to learn)</vt:lpstr>
      <vt:lpstr>6. Tech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dang ngo</dc:creator>
  <cp:lastModifiedBy>dang ngo</cp:lastModifiedBy>
  <cp:revision>11</cp:revision>
  <dcterms:created xsi:type="dcterms:W3CDTF">2024-12-31T10:50:00Z</dcterms:created>
  <dcterms:modified xsi:type="dcterms:W3CDTF">2025-03-13T16:11:22Z</dcterms:modified>
</cp:coreProperties>
</file>