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C3B-D005-BCC2-58B2-1E926DBA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5A3A3-D76D-4CA3-EAC5-4144AAD4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E3C6-005E-0064-B152-CA342AEE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21CF-99F1-EAA6-00CE-919E6A25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F2B0-509A-7A70-9A36-8C6E530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7C16-6EAB-7B33-CF43-CE774C3B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77CB-E664-6EEA-4E1A-3BB90F80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FBD1-9096-CF43-113D-031C7C41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F2D-92C0-99E5-A77A-829A5DB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039C-8E2E-07B7-8398-7D46EAF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412E-76CB-AE56-BC9C-16814C6F9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33B6-4432-E657-E76C-CEB02DF3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2014-459B-E82C-C2AE-9DDF427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38C0-BB85-A8A5-4051-5BCCC53D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0342-8547-7242-A06A-628A9AA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C328-AEEB-A0A3-641C-FDEC9E9C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DDF2-2A8F-F4DC-7D70-EA058C37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B0BB-A677-23C8-0CCA-5C29AAD4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D40D-7C6F-72B9-F761-AEED410E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481A-0EEB-C124-B5A1-7C20BBFC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51E-B05E-BB5D-619B-E7E09E3C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AD7D-39EA-8FC4-4519-03037D3E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EE24-F604-17E6-182B-57BA1290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1430-FF1F-E3F9-9AF4-79B3E6E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20C-6919-8F20-8EA1-7A2034AA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7A59-3D5C-59B1-448B-4BC9099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9954-2472-F53C-F236-C97E19CD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60FC-2EB8-7036-AFBA-20B090899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5762-4BF5-FD36-33B8-D433839A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752C-9836-485B-49D7-9AF2680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0B3D-D64B-083B-50DA-4E7C2A30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AE1-6A39-05E0-A9AE-9B4798E1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C6541-D2CB-E320-F54A-4ED5591F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F1B9-82FC-8366-E0CD-157E84FBC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008C7-332E-4C4B-A9B6-F5AA4225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B8A6-44D9-F4E0-DF5C-6BADA71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5840E-1072-0C7D-C405-FD0D505E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5FCB0-A3C2-F522-1930-B0CD148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0768D-0F85-DB9F-2B59-4FAB74C3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60D-4573-09BE-1DB1-22CEE6A9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77E17-6041-D1AF-E944-0D1EBCD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3A523-6168-8751-1BC8-A508089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9A7EF-0F31-C027-9709-CF08E41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BC6AE-B56A-207C-39A6-6908177C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704AB-E3B3-CDF8-166B-C154C1E1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7D4D1-657B-BBE3-C2AD-FD620A2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CD5C-90FF-CAD8-5848-9AAAE59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5ECB-2AED-F81D-C204-F3B5E31A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C0C8-B5F4-5AE3-FA2A-0FAE4758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18F7-C074-850B-A69A-39B103F5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B1E5-EFB2-C5A8-33FC-4A154D9E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CE87-FB0C-24F4-47DF-D77BBAA2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064C-020A-978E-505A-B6EBE2EA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791A6-6FD9-6914-7792-C2291213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638D-5A92-6C6D-7C50-2406F5BC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7428F-20EA-6431-37D1-84B53FC3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653C-F5A8-AC32-CC4B-62C7ADF2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A3903-BBD7-833E-BBCC-F8E45972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4C05B-9FA3-E71C-E276-3B3B4CB0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1EB4-0CB8-C275-887F-A8726A17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542C-6182-B41B-49FF-263BCB10B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D8AB-9939-F50F-9A8A-2E0DC0EAA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3602-ED17-B5D9-85DB-0817712EF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FAPT2/WebBank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6CA-B055-34EB-397E-D0D958923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71C3-BFA6-602C-AFFF-D2BB58307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 UI Historic" panose="020B0502040204020203" pitchFamily="34" charset="0"/>
                <a:hlinkClick r:id="rId2"/>
              </a:rPr>
              <a:t>https://github.com/JAVaFAPT2/WebBanking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813-2B73-619D-3200-FC5D643B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treeline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A8B05C-2AF5-2758-0F4A-275170D5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(V0.1)</a:t>
            </a:r>
            <a:br>
              <a:rPr lang="en-US" dirty="0"/>
            </a:br>
            <a:r>
              <a:rPr lang="en-US" dirty="0"/>
              <a:t>										</a:t>
            </a:r>
          </a:p>
          <a:p>
            <a:r>
              <a:rPr lang="en-US" dirty="0"/>
              <a:t>App_Info.txt								</a:t>
            </a:r>
          </a:p>
          <a:p>
            <a:r>
              <a:rPr lang="en-US" dirty="0"/>
              <a:t>Add more w need()</a:t>
            </a:r>
          </a:p>
        </p:txBody>
      </p:sp>
    </p:spTree>
    <p:extLst>
      <p:ext uri="{BB962C8B-B14F-4D97-AF65-F5344CB8AC3E}">
        <p14:creationId xmlns:p14="http://schemas.microsoft.com/office/powerpoint/2010/main" val="954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6DBD-5BAB-BE5A-BE39-0D4815C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2func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1F4B-F2A2-F8E1-B190-EC798CB7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1.trans</a:t>
            </a:r>
          </a:p>
          <a:p>
            <a:r>
              <a:rPr lang="en-US" dirty="0"/>
              <a:t>2.accountholding(1 acc,1user)</a:t>
            </a:r>
          </a:p>
          <a:p>
            <a:r>
              <a:rPr lang="en-US" dirty="0"/>
              <a:t>3.lending</a:t>
            </a:r>
          </a:p>
          <a:p>
            <a:r>
              <a:rPr lang="en-US" dirty="0"/>
              <a:t>4.invest(</a:t>
            </a:r>
            <a:r>
              <a:rPr lang="en-US" dirty="0" err="1"/>
              <a:t>crypto,stock</a:t>
            </a:r>
            <a:r>
              <a:rPr lang="en-US" dirty="0"/>
              <a:t>,..)</a:t>
            </a:r>
          </a:p>
          <a:p>
            <a:r>
              <a:rPr lang="en-US" dirty="0"/>
              <a:t>5.security(Multi-Factor Authentication (MFA))</a:t>
            </a:r>
          </a:p>
          <a:p>
            <a:r>
              <a:rPr lang="en-US" dirty="0"/>
              <a:t>6. Account Management</a:t>
            </a:r>
          </a:p>
          <a:p>
            <a:r>
              <a:rPr lang="en-US" dirty="0"/>
              <a:t>7. Alerts and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E695-5408-B75E-45A1-FF49FA02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669178"/>
            <a:ext cx="10515600" cy="4351338"/>
          </a:xfrm>
        </p:spPr>
        <p:txBody>
          <a:bodyPr/>
          <a:lstStyle/>
          <a:p>
            <a:r>
              <a:rPr lang="en-US" dirty="0"/>
              <a:t>8. Customer Support</a:t>
            </a:r>
          </a:p>
          <a:p>
            <a:r>
              <a:rPr lang="en-US" dirty="0"/>
              <a:t>9. Card Management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(Conclude for now)</a:t>
            </a:r>
          </a:p>
        </p:txBody>
      </p:sp>
    </p:spTree>
    <p:extLst>
      <p:ext uri="{BB962C8B-B14F-4D97-AF65-F5344CB8AC3E}">
        <p14:creationId xmlns:p14="http://schemas.microsoft.com/office/powerpoint/2010/main" val="61136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35AA-CE52-F624-AC4A-6C9CBCF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E762-4F87-C8C0-FA35-8FEDA726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have </a:t>
            </a:r>
            <a:br>
              <a:rPr lang="en-US" dirty="0"/>
            </a:br>
            <a:r>
              <a:rPr lang="en-US" dirty="0"/>
              <a:t>1.user(1 1 to acc)</a:t>
            </a:r>
            <a:br>
              <a:rPr lang="en-US" dirty="0"/>
            </a:br>
            <a:r>
              <a:rPr lang="en-US" dirty="0"/>
              <a:t>2.trans(to solve transaction)</a:t>
            </a:r>
            <a:br>
              <a:rPr lang="en-US" dirty="0"/>
            </a:br>
            <a:r>
              <a:rPr lang="en-US" dirty="0"/>
              <a:t>3.tranf(to </a:t>
            </a:r>
            <a:r>
              <a:rPr lang="en-US" dirty="0" err="1"/>
              <a:t>tranf</a:t>
            </a:r>
            <a:r>
              <a:rPr lang="en-US" dirty="0"/>
              <a:t> fund to some where in the net)</a:t>
            </a:r>
            <a:br>
              <a:rPr lang="en-US" dirty="0"/>
            </a:br>
            <a:r>
              <a:rPr lang="en-US" dirty="0"/>
              <a:t>4.account (user can holding money here or just go kaboom on sys of net (should sim a blockchain network)(</a:t>
            </a:r>
            <a:r>
              <a:rPr lang="en-US" dirty="0" err="1"/>
              <a:t>yes?no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5.loan(</a:t>
            </a:r>
            <a:r>
              <a:rPr lang="en-US" dirty="0" err="1"/>
              <a:t>bacsic</a:t>
            </a:r>
            <a:r>
              <a:rPr lang="en-US" dirty="0"/>
              <a:t> bank loan sys &lt;need to find doc how to solve&gt;</a:t>
            </a:r>
            <a:br>
              <a:rPr lang="en-US" dirty="0"/>
            </a:br>
            <a:r>
              <a:rPr lang="en-US" dirty="0"/>
              <a:t>6.message(1 to m to user massage ? hide detail  ?)</a:t>
            </a:r>
          </a:p>
        </p:txBody>
      </p:sp>
    </p:spTree>
    <p:extLst>
      <p:ext uri="{BB962C8B-B14F-4D97-AF65-F5344CB8AC3E}">
        <p14:creationId xmlns:p14="http://schemas.microsoft.com/office/powerpoint/2010/main" val="4025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3042-D6E5-495D-A252-4869394D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A276-A4EC-6856-DF32-B53862E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1528"/>
          </a:xfrm>
        </p:spPr>
        <p:txBody>
          <a:bodyPr/>
          <a:lstStyle/>
          <a:p>
            <a:r>
              <a:rPr lang="en-US" dirty="0"/>
              <a:t>1  - should chose microservice </a:t>
            </a:r>
            <a:br>
              <a:rPr lang="en-US" dirty="0"/>
            </a:br>
            <a:r>
              <a:rPr lang="en-US" dirty="0"/>
              <a:t>	Components</a:t>
            </a:r>
          </a:p>
          <a:p>
            <a:pPr lvl="2"/>
            <a:r>
              <a:rPr lang="en-US" dirty="0" err="1"/>
              <a:t>UserService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AccountService</a:t>
            </a:r>
            <a:endParaRPr lang="en-US" dirty="0"/>
          </a:p>
          <a:p>
            <a:pPr lvl="2"/>
            <a:r>
              <a:rPr lang="en-US" dirty="0" err="1"/>
              <a:t>TransService</a:t>
            </a:r>
            <a:endParaRPr lang="en-US" dirty="0"/>
          </a:p>
          <a:p>
            <a:pPr lvl="2"/>
            <a:r>
              <a:rPr lang="en-US" dirty="0" err="1"/>
              <a:t>LoanService</a:t>
            </a:r>
            <a:endParaRPr lang="en-US" dirty="0"/>
          </a:p>
          <a:p>
            <a:pPr lvl="2"/>
            <a:r>
              <a:rPr lang="en-US" dirty="0" err="1"/>
              <a:t>NotificationServcice</a:t>
            </a:r>
            <a:endParaRPr lang="en-US" dirty="0"/>
          </a:p>
          <a:p>
            <a:pPr lvl="2"/>
            <a:r>
              <a:rPr lang="en-US" dirty="0"/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559E-480A-D2AF-5147-5F8B4F5AB350}"/>
              </a:ext>
            </a:extLst>
          </p:cNvPr>
          <p:cNvSpPr txBox="1"/>
          <p:nvPr/>
        </p:nvSpPr>
        <p:spPr>
          <a:xfrm>
            <a:off x="1156447" y="4787153"/>
            <a:ext cx="892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Advantage: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Scalablity</a:t>
            </a:r>
            <a:endParaRPr lang="en-US" dirty="0"/>
          </a:p>
          <a:p>
            <a:r>
              <a:rPr lang="en-US" dirty="0"/>
              <a:t>	Flexibility</a:t>
            </a:r>
            <a:br>
              <a:rPr lang="en-US" dirty="0"/>
            </a:br>
            <a:r>
              <a:rPr lang="en-US" dirty="0"/>
              <a:t>	Isolation(best)</a:t>
            </a:r>
          </a:p>
        </p:txBody>
      </p:sp>
    </p:spTree>
    <p:extLst>
      <p:ext uri="{BB962C8B-B14F-4D97-AF65-F5344CB8AC3E}">
        <p14:creationId xmlns:p14="http://schemas.microsoft.com/office/powerpoint/2010/main" val="186661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CE5D-631A-1EB9-982D-AEBC0410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EA94-49E6-ABC4-2CD8-757DD0C2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Event-Driven Architecture</a:t>
            </a:r>
          </a:p>
          <a:p>
            <a:pPr lvl="1"/>
            <a:r>
              <a:rPr lang="en-US" dirty="0"/>
              <a:t>Definition: A model where components communicate through events, allowing for asynchronous processing.</a:t>
            </a:r>
          </a:p>
          <a:p>
            <a:pPr lvl="1"/>
            <a:r>
              <a:rPr lang="en-US" dirty="0"/>
              <a:t>Components:</a:t>
            </a:r>
          </a:p>
          <a:p>
            <a:pPr lvl="2"/>
            <a:r>
              <a:rPr lang="en-US" dirty="0"/>
              <a:t>Event producers (e.g., transaction events).</a:t>
            </a:r>
          </a:p>
          <a:p>
            <a:pPr lvl="2"/>
            <a:r>
              <a:rPr lang="en-US" dirty="0"/>
              <a:t>Event consumers (e.g., notification services reacting to transaction events).</a:t>
            </a:r>
          </a:p>
          <a:p>
            <a:pPr lvl="1"/>
            <a:r>
              <a:rPr lang="en-US" dirty="0"/>
              <a:t>Advantage :</a:t>
            </a:r>
          </a:p>
          <a:p>
            <a:pPr lvl="2"/>
            <a:r>
              <a:rPr lang="en-US" dirty="0"/>
              <a:t>Decouples services, allowing them to evolve independently.</a:t>
            </a:r>
          </a:p>
          <a:p>
            <a:pPr lvl="2"/>
            <a:r>
              <a:rPr lang="en-US" dirty="0"/>
              <a:t>Enhances responsiveness and scalability.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8769-F7AC-83D5-C0D7-2CE067D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5.Link (doc to learn)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77A8-A9A1-5BB7-1EF5-207EC073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-https://www.youtube.com/watch?v=SqVfCyfCJqw</a:t>
            </a:r>
          </a:p>
          <a:p>
            <a:r>
              <a:rPr lang="en-US" dirty="0"/>
              <a:t>-This is a sample</a:t>
            </a:r>
          </a:p>
          <a:p>
            <a:pPr lvl="1"/>
            <a:r>
              <a:rPr lang="en-US"/>
              <a:t>https://github.com/piomin/sample-spring-kafka-microservices</a:t>
            </a:r>
          </a:p>
        </p:txBody>
      </p:sp>
    </p:spTree>
    <p:extLst>
      <p:ext uri="{BB962C8B-B14F-4D97-AF65-F5344CB8AC3E}">
        <p14:creationId xmlns:p14="http://schemas.microsoft.com/office/powerpoint/2010/main" val="189192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Historic</vt:lpstr>
      <vt:lpstr>Office Theme</vt:lpstr>
      <vt:lpstr>WEBBANKING</vt:lpstr>
      <vt:lpstr>1. treeline</vt:lpstr>
      <vt:lpstr>2func</vt:lpstr>
      <vt:lpstr>PowerPoint Presentation</vt:lpstr>
      <vt:lpstr>3.Models</vt:lpstr>
      <vt:lpstr>4. Architecture</vt:lpstr>
      <vt:lpstr>Second Architecture </vt:lpstr>
      <vt:lpstr>5.Link (doc to learn)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 ngo</dc:creator>
  <cp:lastModifiedBy>dang ngo</cp:lastModifiedBy>
  <cp:revision>5</cp:revision>
  <dcterms:created xsi:type="dcterms:W3CDTF">2024-12-31T10:50:00Z</dcterms:created>
  <dcterms:modified xsi:type="dcterms:W3CDTF">2024-12-31T12:38:59Z</dcterms:modified>
</cp:coreProperties>
</file>