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0" r:id="rId3"/>
    <p:sldId id="257" r:id="rId4"/>
    <p:sldId id="271" r:id="rId5"/>
    <p:sldId id="273" r:id="rId6"/>
    <p:sldId id="274" r:id="rId7"/>
    <p:sldId id="275" r:id="rId8"/>
    <p:sldId id="276" r:id="rId9"/>
    <p:sldId id="277" r:id="rId10"/>
    <p:sldId id="282" r:id="rId11"/>
    <p:sldId id="278" r:id="rId12"/>
    <p:sldId id="281"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100" d="100"/>
          <a:sy n="100" d="100"/>
        </p:scale>
        <p:origin x="-174" y="9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B2062524-F807-43CD-9623-895A27D8461E}" type="datetimeFigureOut">
              <a:rPr lang="en-IN" smtClean="0"/>
              <a:pPr/>
              <a:t>18-05-2020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7AB5E09-2DCB-4ED0-A538-F9E99CE252D4}" type="slidenum">
              <a:rPr lang="en-IN" smtClean="0"/>
              <a:pPr/>
              <a:t>‹#›</a:t>
            </a:fld>
            <a:endParaRPr lang="en-IN"/>
          </a:p>
        </p:txBody>
      </p:sp>
    </p:spTree>
    <p:extLst>
      <p:ext uri="{BB962C8B-B14F-4D97-AF65-F5344CB8AC3E}">
        <p14:creationId xmlns:p14="http://schemas.microsoft.com/office/powerpoint/2010/main" val="872776747"/>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B2062524-F807-43CD-9623-895A27D8461E}" type="datetimeFigureOut">
              <a:rPr lang="en-IN" smtClean="0"/>
              <a:pPr/>
              <a:t>18-05-2020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7AB5E09-2DCB-4ED0-A538-F9E99CE252D4}" type="slidenum">
              <a:rPr lang="en-IN" smtClean="0"/>
              <a:pPr/>
              <a:t>‹#›</a:t>
            </a:fld>
            <a:endParaRPr lang="en-IN"/>
          </a:p>
        </p:txBody>
      </p:sp>
    </p:spTree>
    <p:extLst>
      <p:ext uri="{BB962C8B-B14F-4D97-AF65-F5344CB8AC3E}">
        <p14:creationId xmlns:p14="http://schemas.microsoft.com/office/powerpoint/2010/main" val="1067700771"/>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B2062524-F807-43CD-9623-895A27D8461E}" type="datetimeFigureOut">
              <a:rPr lang="en-IN" smtClean="0"/>
              <a:pPr/>
              <a:t>18-05-2020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7AB5E09-2DCB-4ED0-A538-F9E99CE252D4}" type="slidenum">
              <a:rPr lang="en-IN" smtClean="0"/>
              <a:pPr/>
              <a:t>‹#›</a:t>
            </a:fld>
            <a:endParaRPr lang="en-IN"/>
          </a:p>
        </p:txBody>
      </p:sp>
    </p:spTree>
    <p:extLst>
      <p:ext uri="{BB962C8B-B14F-4D97-AF65-F5344CB8AC3E}">
        <p14:creationId xmlns:p14="http://schemas.microsoft.com/office/powerpoint/2010/main" val="3678473245"/>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B2062524-F807-43CD-9623-895A27D8461E}" type="datetimeFigureOut">
              <a:rPr lang="en-IN" smtClean="0"/>
              <a:pPr/>
              <a:t>18-05-2020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7AB5E09-2DCB-4ED0-A538-F9E99CE252D4}" type="slidenum">
              <a:rPr lang="en-IN" smtClean="0"/>
              <a:pPr/>
              <a:t>‹#›</a:t>
            </a:fld>
            <a:endParaRPr lang="en-IN"/>
          </a:p>
        </p:txBody>
      </p:sp>
    </p:spTree>
    <p:extLst>
      <p:ext uri="{BB962C8B-B14F-4D97-AF65-F5344CB8AC3E}">
        <p14:creationId xmlns:p14="http://schemas.microsoft.com/office/powerpoint/2010/main" val="3180375088"/>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2062524-F807-43CD-9623-895A27D8461E}" type="datetimeFigureOut">
              <a:rPr lang="en-IN" smtClean="0"/>
              <a:pPr/>
              <a:t>18-05-2020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7AB5E09-2DCB-4ED0-A538-F9E99CE252D4}" type="slidenum">
              <a:rPr lang="en-IN" smtClean="0"/>
              <a:pPr/>
              <a:t>‹#›</a:t>
            </a:fld>
            <a:endParaRPr lang="en-IN"/>
          </a:p>
        </p:txBody>
      </p:sp>
    </p:spTree>
    <p:extLst>
      <p:ext uri="{BB962C8B-B14F-4D97-AF65-F5344CB8AC3E}">
        <p14:creationId xmlns:p14="http://schemas.microsoft.com/office/powerpoint/2010/main" val="3609812453"/>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B2062524-F807-43CD-9623-895A27D8461E}" type="datetimeFigureOut">
              <a:rPr lang="en-IN" smtClean="0"/>
              <a:pPr/>
              <a:t>18-05-2020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7AB5E09-2DCB-4ED0-A538-F9E99CE252D4}" type="slidenum">
              <a:rPr lang="en-IN" smtClean="0"/>
              <a:pPr/>
              <a:t>‹#›</a:t>
            </a:fld>
            <a:endParaRPr lang="en-IN"/>
          </a:p>
        </p:txBody>
      </p:sp>
    </p:spTree>
    <p:extLst>
      <p:ext uri="{BB962C8B-B14F-4D97-AF65-F5344CB8AC3E}">
        <p14:creationId xmlns:p14="http://schemas.microsoft.com/office/powerpoint/2010/main" val="3173384870"/>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B2062524-F807-43CD-9623-895A27D8461E}" type="datetimeFigureOut">
              <a:rPr lang="en-IN" smtClean="0"/>
              <a:pPr/>
              <a:t>18-05-2020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7AB5E09-2DCB-4ED0-A538-F9E99CE252D4}" type="slidenum">
              <a:rPr lang="en-IN" smtClean="0"/>
              <a:pPr/>
              <a:t>‹#›</a:t>
            </a:fld>
            <a:endParaRPr lang="en-IN"/>
          </a:p>
        </p:txBody>
      </p:sp>
    </p:spTree>
    <p:extLst>
      <p:ext uri="{BB962C8B-B14F-4D97-AF65-F5344CB8AC3E}">
        <p14:creationId xmlns:p14="http://schemas.microsoft.com/office/powerpoint/2010/main" val="4183528859"/>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B2062524-F807-43CD-9623-895A27D8461E}" type="datetimeFigureOut">
              <a:rPr lang="en-IN" smtClean="0"/>
              <a:pPr/>
              <a:t>18-05-2020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7AB5E09-2DCB-4ED0-A538-F9E99CE252D4}" type="slidenum">
              <a:rPr lang="en-IN" smtClean="0"/>
              <a:pPr/>
              <a:t>‹#›</a:t>
            </a:fld>
            <a:endParaRPr lang="en-IN"/>
          </a:p>
        </p:txBody>
      </p:sp>
    </p:spTree>
    <p:extLst>
      <p:ext uri="{BB962C8B-B14F-4D97-AF65-F5344CB8AC3E}">
        <p14:creationId xmlns:p14="http://schemas.microsoft.com/office/powerpoint/2010/main" val="534902873"/>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2062524-F807-43CD-9623-895A27D8461E}" type="datetimeFigureOut">
              <a:rPr lang="en-IN" smtClean="0"/>
              <a:pPr/>
              <a:t>18-05-2020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7AB5E09-2DCB-4ED0-A538-F9E99CE252D4}" type="slidenum">
              <a:rPr lang="en-IN" smtClean="0"/>
              <a:pPr/>
              <a:t>‹#›</a:t>
            </a:fld>
            <a:endParaRPr lang="en-IN"/>
          </a:p>
        </p:txBody>
      </p:sp>
    </p:spTree>
    <p:extLst>
      <p:ext uri="{BB962C8B-B14F-4D97-AF65-F5344CB8AC3E}">
        <p14:creationId xmlns:p14="http://schemas.microsoft.com/office/powerpoint/2010/main" val="4057767392"/>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2062524-F807-43CD-9623-895A27D8461E}" type="datetimeFigureOut">
              <a:rPr lang="en-IN" smtClean="0"/>
              <a:pPr/>
              <a:t>18-05-2020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7AB5E09-2DCB-4ED0-A538-F9E99CE252D4}" type="slidenum">
              <a:rPr lang="en-IN" smtClean="0"/>
              <a:pPr/>
              <a:t>‹#›</a:t>
            </a:fld>
            <a:endParaRPr lang="en-IN"/>
          </a:p>
        </p:txBody>
      </p:sp>
    </p:spTree>
    <p:extLst>
      <p:ext uri="{BB962C8B-B14F-4D97-AF65-F5344CB8AC3E}">
        <p14:creationId xmlns:p14="http://schemas.microsoft.com/office/powerpoint/2010/main" val="3796003193"/>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2062524-F807-43CD-9623-895A27D8461E}" type="datetimeFigureOut">
              <a:rPr lang="en-IN" smtClean="0"/>
              <a:pPr/>
              <a:t>18-05-2020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7AB5E09-2DCB-4ED0-A538-F9E99CE252D4}" type="slidenum">
              <a:rPr lang="en-IN" smtClean="0"/>
              <a:pPr/>
              <a:t>‹#›</a:t>
            </a:fld>
            <a:endParaRPr lang="en-IN"/>
          </a:p>
        </p:txBody>
      </p:sp>
    </p:spTree>
    <p:extLst>
      <p:ext uri="{BB962C8B-B14F-4D97-AF65-F5344CB8AC3E}">
        <p14:creationId xmlns:p14="http://schemas.microsoft.com/office/powerpoint/2010/main" val="2331403354"/>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062524-F807-43CD-9623-895A27D8461E}" type="datetimeFigureOut">
              <a:rPr lang="en-IN" smtClean="0"/>
              <a:pPr/>
              <a:t>18-05-2020</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AB5E09-2DCB-4ED0-A538-F9E99CE252D4}" type="slidenum">
              <a:rPr lang="en-IN" smtClean="0"/>
              <a:pPr/>
              <a:t>‹#›</a:t>
            </a:fld>
            <a:endParaRPr lang="en-IN"/>
          </a:p>
        </p:txBody>
      </p:sp>
    </p:spTree>
    <p:extLst>
      <p:ext uri="{BB962C8B-B14F-4D97-AF65-F5344CB8AC3E}">
        <p14:creationId xmlns:p14="http://schemas.microsoft.com/office/powerpoint/2010/main" val="31361926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hyperlink" Target="https://sites.google.com/view/jbn406061/home" TargetMode="External"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openxmlformats.org/officeDocument/2006/relationships/hyperlink" Target="https://www.mygov.in/covid-19" TargetMode="External" /><Relationship Id="rId2" Type="http://schemas.openxmlformats.org/officeDocument/2006/relationships/hyperlink" Target="https://www.who.int/emergencies/diseases/novel-coronavirus-2019/question-and-answers-hub/q-a-detail/q-a-coronaviruses" TargetMode="External" /><Relationship Id="rId1" Type="http://schemas.openxmlformats.org/officeDocument/2006/relationships/slideLayout" Target="../slideLayouts/slideLayout2.xml" /><Relationship Id="rId6" Type="http://schemas.openxmlformats.org/officeDocument/2006/relationships/hyperlink" Target="https://www.unicef.org/coronavirus/covid-19" TargetMode="External" /><Relationship Id="rId5" Type="http://schemas.openxmlformats.org/officeDocument/2006/relationships/hyperlink" Target="https://www.mohfw.gov.in/pdf/FAQ.pdf" TargetMode="External" /><Relationship Id="rId4" Type="http://schemas.openxmlformats.org/officeDocument/2006/relationships/hyperlink" Target="https://covid.apollo247.com/" TargetMode="Externa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45475" y="1553714"/>
            <a:ext cx="9144000" cy="2387600"/>
          </a:xfrm>
        </p:spPr>
        <p:txBody>
          <a:bodyPr>
            <a:normAutofit/>
          </a:bodyPr>
          <a:lstStyle/>
          <a:p>
            <a:r>
              <a:rPr lang="en-IN" sz="2400" dirty="0">
                <a:latin typeface="Times New Roman" panose="02020603050405020304" pitchFamily="18" charset="0"/>
                <a:cs typeface="Times New Roman" panose="02020603050405020304" pitchFamily="18" charset="0"/>
              </a:rPr>
              <a:t>HACKATHON’20</a:t>
            </a:r>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WEB PORTAL</a:t>
            </a:r>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TN COVID SURVEILLANCE</a:t>
            </a:r>
          </a:p>
        </p:txBody>
      </p:sp>
      <p:sp>
        <p:nvSpPr>
          <p:cNvPr id="3" name="Subtitle 2"/>
          <p:cNvSpPr>
            <a:spLocks noGrp="1"/>
          </p:cNvSpPr>
          <p:nvPr>
            <p:ph type="subTitle" idx="1"/>
          </p:nvPr>
        </p:nvSpPr>
        <p:spPr>
          <a:xfrm>
            <a:off x="1839686" y="4066863"/>
            <a:ext cx="9357360" cy="1655762"/>
          </a:xfrm>
        </p:spPr>
        <p:txBody>
          <a:bodyPr>
            <a:normAutofit fontScale="85000" lnSpcReduction="20000"/>
          </a:bodyPr>
          <a:lstStyle/>
          <a:p>
            <a:r>
              <a:rPr lang="en-IN"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PRESENTING:</a:t>
            </a:r>
          </a:p>
          <a:p>
            <a:pPr algn="just"/>
            <a:r>
              <a:rPr lang="en-IN" sz="2000" dirty="0">
                <a:latin typeface="Times New Roman" panose="02020603050405020304" pitchFamily="18" charset="0"/>
                <a:cs typeface="Times New Roman" panose="02020603050405020304" pitchFamily="18" charset="0"/>
              </a:rPr>
              <a:t>						BALAJI. C                   (VTU 11349)</a:t>
            </a:r>
          </a:p>
          <a:p>
            <a:pPr algn="just"/>
            <a:r>
              <a:rPr lang="en-IN" sz="2000" dirty="0">
                <a:latin typeface="Times New Roman" panose="02020603050405020304" pitchFamily="18" charset="0"/>
                <a:cs typeface="Times New Roman" panose="02020603050405020304" pitchFamily="18" charset="0"/>
              </a:rPr>
              <a:t>                                                                                                      NITISH KRISHNA .B (VTU 11360)</a:t>
            </a:r>
          </a:p>
          <a:p>
            <a:pPr algn="just"/>
            <a:r>
              <a:rPr lang="en-IN" sz="2000" dirty="0">
                <a:latin typeface="Times New Roman" panose="02020603050405020304" pitchFamily="18" charset="0"/>
                <a:cs typeface="Times New Roman" panose="02020603050405020304" pitchFamily="18" charset="0"/>
              </a:rPr>
              <a:t>                                                                                                      JAWAHAR .V              (VTU 11361)</a:t>
            </a:r>
          </a:p>
          <a:p>
            <a:pPr algn="just"/>
            <a:r>
              <a:rPr lang="en-IN" sz="2000" dirty="0">
                <a:latin typeface="Times New Roman" panose="02020603050405020304" pitchFamily="18" charset="0"/>
                <a:cs typeface="Times New Roman" panose="02020603050405020304" pitchFamily="18" charset="0"/>
              </a:rPr>
              <a:t>				</a:t>
            </a:r>
          </a:p>
        </p:txBody>
      </p:sp>
      <p:sp>
        <p:nvSpPr>
          <p:cNvPr id="4" name="TextBox 3"/>
          <p:cNvSpPr txBox="1"/>
          <p:nvPr/>
        </p:nvSpPr>
        <p:spPr>
          <a:xfrm>
            <a:off x="1279694" y="1664271"/>
            <a:ext cx="10241280" cy="954107"/>
          </a:xfrm>
          <a:prstGeom prst="rect">
            <a:avLst/>
          </a:prstGeom>
          <a:noFill/>
        </p:spPr>
        <p:txBody>
          <a:bodyPr wrap="square" rtlCol="0">
            <a:spAutoFit/>
          </a:bodyPr>
          <a:lstStyle/>
          <a:p>
            <a:pPr algn="ctr"/>
            <a:r>
              <a:rPr lang="en-IN" sz="2800" dirty="0">
                <a:latin typeface="Times New Roman" panose="02020603050405020304" pitchFamily="18" charset="0"/>
                <a:cs typeface="Times New Roman" panose="02020603050405020304" pitchFamily="18" charset="0"/>
              </a:rPr>
              <a:t>VELTECH RANGARAJAN DR. SAGUNTHALA  R&amp;D INSTITUE OF SCIENCE AND TECHNOLOGY</a:t>
            </a:r>
          </a:p>
        </p:txBody>
      </p:sp>
      <p:sp>
        <p:nvSpPr>
          <p:cNvPr id="5" name="TextBox 4"/>
          <p:cNvSpPr txBox="1"/>
          <p:nvPr/>
        </p:nvSpPr>
        <p:spPr>
          <a:xfrm>
            <a:off x="627016" y="5578934"/>
            <a:ext cx="3997235" cy="677108"/>
          </a:xfrm>
          <a:prstGeom prst="rect">
            <a:avLst/>
          </a:prstGeom>
          <a:noFill/>
        </p:spPr>
        <p:txBody>
          <a:bodyPr wrap="square" rtlCol="0">
            <a:spAutoFit/>
          </a:bodyPr>
          <a:lstStyle/>
          <a:p>
            <a:r>
              <a:rPr lang="en-IN" sz="1900" dirty="0">
                <a:latin typeface="Times New Roman" panose="02020603050405020304" pitchFamily="18" charset="0"/>
                <a:cs typeface="Times New Roman" panose="02020603050405020304" pitchFamily="18" charset="0"/>
              </a:rPr>
              <a:t>JURY MEMBER:</a:t>
            </a:r>
          </a:p>
          <a:p>
            <a:r>
              <a:rPr lang="en-IN" sz="1900" dirty="0">
                <a:latin typeface="Times New Roman" panose="02020603050405020304" pitchFamily="18" charset="0"/>
                <a:cs typeface="Times New Roman" panose="02020603050405020304" pitchFamily="18" charset="0"/>
              </a:rPr>
              <a:t>MR.MOHAMMED IQBAL M.TECH.,</a:t>
            </a:r>
          </a:p>
        </p:txBody>
      </p:sp>
      <p:pic>
        <p:nvPicPr>
          <p:cNvPr id="7" name="Picture 6"/>
          <p:cNvPicPr>
            <a:picLocks noChangeAspect="1"/>
          </p:cNvPicPr>
          <p:nvPr/>
        </p:nvPicPr>
        <p:blipFill>
          <a:blip r:embed="rId2"/>
          <a:stretch>
            <a:fillRect/>
          </a:stretch>
        </p:blipFill>
        <p:spPr>
          <a:xfrm>
            <a:off x="5198550" y="0"/>
            <a:ext cx="1664271" cy="1664271"/>
          </a:xfrm>
          <a:prstGeom prst="rect">
            <a:avLst/>
          </a:prstGeom>
        </p:spPr>
      </p:pic>
    </p:spTree>
    <p:extLst>
      <p:ext uri="{BB962C8B-B14F-4D97-AF65-F5344CB8AC3E}">
        <p14:creationId xmlns:p14="http://schemas.microsoft.com/office/powerpoint/2010/main" val="1404250066"/>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Grp="1" noChangeAspect="1" noChangeArrowheads="1"/>
          </p:cNvPicPr>
          <p:nvPr>
            <p:ph idx="1"/>
          </p:nvPr>
        </p:nvPicPr>
        <p:blipFill>
          <a:blip r:embed="rId2"/>
          <a:srcRect t="7734" b="10179"/>
          <a:stretch>
            <a:fillRect/>
          </a:stretch>
        </p:blipFill>
        <p:spPr bwMode="auto">
          <a:xfrm>
            <a:off x="1951919" y="1590675"/>
            <a:ext cx="7735712" cy="357187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022029721"/>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4503"/>
            <a:ext cx="10515600" cy="1325563"/>
          </a:xfrm>
        </p:spPr>
        <p:txBody>
          <a:bodyPr>
            <a:normAutofit/>
          </a:bodyPr>
          <a:lstStyle/>
          <a:p>
            <a:r>
              <a:rPr lang="en-IN" sz="2400" b="1" dirty="0">
                <a:latin typeface="Times New Roman" panose="02020603050405020304" pitchFamily="18" charset="0"/>
                <a:cs typeface="Times New Roman" panose="02020603050405020304" pitchFamily="18" charset="0"/>
              </a:rPr>
              <a:t>5.RESULT AND DISCUSSIONS</a:t>
            </a:r>
          </a:p>
        </p:txBody>
      </p:sp>
      <p:sp>
        <p:nvSpPr>
          <p:cNvPr id="3" name="Content Placeholder 2"/>
          <p:cNvSpPr>
            <a:spLocks noGrp="1"/>
          </p:cNvSpPr>
          <p:nvPr>
            <p:ph idx="1"/>
          </p:nvPr>
        </p:nvSpPr>
        <p:spPr>
          <a:xfrm>
            <a:off x="1047750" y="932725"/>
            <a:ext cx="10515600" cy="5319758"/>
          </a:xfrm>
        </p:spPr>
        <p:txBody>
          <a:bodyPr>
            <a:normAutofit fontScale="92500"/>
          </a:bodyPr>
          <a:lstStyle/>
          <a:p>
            <a:pPr marL="0" indent="0">
              <a:lnSpc>
                <a:spcPct val="150000"/>
              </a:lnSpc>
              <a:buNone/>
            </a:pPr>
            <a:r>
              <a:rPr lang="en-US" sz="2000" dirty="0">
                <a:latin typeface="Times New Roman" panose="02020603050405020304" pitchFamily="18" charset="0"/>
                <a:cs typeface="Times New Roman" panose="02020603050405020304" pitchFamily="18" charset="0"/>
              </a:rPr>
              <a:t>Here, we conclude that, the user can get the detailed report and analysis of Covid-19 in Tamil Nadu. In our simple front end web portal page done in </a:t>
            </a:r>
            <a:r>
              <a:rPr lang="en-US" sz="2000" dirty="0" err="1">
                <a:latin typeface="Times New Roman" panose="02020603050405020304" pitchFamily="18" charset="0"/>
                <a:cs typeface="Times New Roman" panose="02020603050405020304" pitchFamily="18" charset="0"/>
              </a:rPr>
              <a:t>google</a:t>
            </a:r>
            <a:r>
              <a:rPr lang="en-US" sz="2000" dirty="0">
                <a:latin typeface="Times New Roman" panose="02020603050405020304" pitchFamily="18" charset="0"/>
                <a:cs typeface="Times New Roman" panose="02020603050405020304" pitchFamily="18" charset="0"/>
              </a:rPr>
              <a:t> site. The user can enroll their personal information to verify. The user should mention their name, age, gender, address, and their health issues if any. He can also get the district wise helpline numbers to contact the helpline center in </a:t>
            </a:r>
            <a:r>
              <a:rPr lang="en-US" sz="2000" dirty="0" err="1">
                <a:latin typeface="Times New Roman" panose="02020603050405020304" pitchFamily="18" charset="0"/>
                <a:cs typeface="Times New Roman" panose="02020603050405020304" pitchFamily="18" charset="0"/>
              </a:rPr>
              <a:t>neeed</a:t>
            </a:r>
            <a:r>
              <a:rPr lang="en-US" sz="2000" dirty="0">
                <a:latin typeface="Times New Roman" panose="02020603050405020304" pitchFamily="18" charset="0"/>
                <a:cs typeface="Times New Roman" panose="02020603050405020304" pitchFamily="18" charset="0"/>
              </a:rPr>
              <a:t> of an emergency. He can view and check the number of affected cases till now which is plotted in the bar graph. Here we mentioned some prevention tips and techniques which the user can refer. And we also pinned some of the symptoms of being affected by Covid-19.  And finally we have prepared a sample health test questions. Here the user should answer all the questions asked to know whether he is affected or not. It gives an idea for the user whether he should approach the medical centre or not. Here, we are pinning our link of our front end web portal page about Covid-19 in Tamil Nadu for your kind perusal.</a:t>
            </a:r>
          </a:p>
          <a:p>
            <a:pPr marL="0" indent="0">
              <a:lnSpc>
                <a:spcPct val="150000"/>
              </a:lnSpc>
              <a:buNone/>
            </a:pPr>
            <a:r>
              <a:rPr lang="en-US" sz="2000" dirty="0">
                <a:latin typeface="Times New Roman" panose="02020603050405020304" pitchFamily="18" charset="0"/>
                <a:cs typeface="Times New Roman" panose="02020603050405020304" pitchFamily="18" charset="0"/>
              </a:rPr>
              <a:t>The link: </a:t>
            </a:r>
            <a:r>
              <a:rPr lang="en-IN" sz="2000" dirty="0">
                <a:hlinkClick r:id="rId2"/>
              </a:rPr>
              <a:t>https://sites.google.com/view/jbn406061/home</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10513835"/>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3691"/>
            <a:ext cx="10515600" cy="1325563"/>
          </a:xfrm>
        </p:spPr>
        <p:txBody>
          <a:bodyPr>
            <a:normAutofit/>
          </a:bodyPr>
          <a:lstStyle/>
          <a:p>
            <a:r>
              <a:rPr lang="en-IN" sz="2400" b="1" dirty="0">
                <a:latin typeface="Times New Roman" panose="02020603050405020304" pitchFamily="18" charset="0"/>
                <a:cs typeface="Times New Roman" panose="02020603050405020304" pitchFamily="18" charset="0"/>
              </a:rPr>
              <a:t>REFERENCES</a:t>
            </a:r>
          </a:p>
        </p:txBody>
      </p:sp>
      <p:sp>
        <p:nvSpPr>
          <p:cNvPr id="3" name="Content Placeholder 2"/>
          <p:cNvSpPr>
            <a:spLocks noGrp="1"/>
          </p:cNvSpPr>
          <p:nvPr>
            <p:ph idx="1"/>
          </p:nvPr>
        </p:nvSpPr>
        <p:spPr>
          <a:xfrm>
            <a:off x="838200" y="1012054"/>
            <a:ext cx="10515600" cy="5218928"/>
          </a:xfrm>
        </p:spPr>
        <p:txBody>
          <a:bodyPr>
            <a:normAutofit/>
          </a:bodyPr>
          <a:lstStyle/>
          <a:p>
            <a:pPr algn="just"/>
            <a:r>
              <a:rPr lang="en-IN" sz="2000" dirty="0">
                <a:latin typeface="Times New Roman" panose="02020603050405020304" pitchFamily="18" charset="0"/>
                <a:cs typeface="Times New Roman" panose="02020603050405020304" pitchFamily="18" charset="0"/>
              </a:rPr>
              <a:t>[1]. </a:t>
            </a:r>
            <a:r>
              <a:rPr lang="en-IN" sz="2000" dirty="0">
                <a:hlinkClick r:id="rId2"/>
              </a:rPr>
              <a:t>https://www.who.int/emergencies/diseases/novel-coronavirus-2019/question-and-answers-hub/q-a-detail/q-a-coronaviruses</a:t>
            </a:r>
            <a:endParaRPr lang="en-IN" sz="2000" dirty="0">
              <a:latin typeface="Times New Roman" panose="02020603050405020304" pitchFamily="18" charset="0"/>
              <a:cs typeface="Times New Roman" panose="02020603050405020304" pitchFamily="18" charset="0"/>
            </a:endParaRPr>
          </a:p>
          <a:p>
            <a:pPr marL="0" indent="0" algn="just">
              <a:buNone/>
            </a:pPr>
            <a:r>
              <a:rPr lang="en-IN" sz="2000" dirty="0">
                <a:latin typeface="Times New Roman" panose="02020603050405020304" pitchFamily="18" charset="0"/>
                <a:cs typeface="Times New Roman" panose="02020603050405020304" pitchFamily="18" charset="0"/>
              </a:rPr>
              <a:t> </a:t>
            </a:r>
          </a:p>
          <a:p>
            <a:pPr algn="just"/>
            <a:r>
              <a:rPr lang="en-IN" sz="2000" dirty="0">
                <a:latin typeface="Times New Roman" panose="02020603050405020304" pitchFamily="18" charset="0"/>
                <a:cs typeface="Times New Roman" panose="02020603050405020304" pitchFamily="18" charset="0"/>
              </a:rPr>
              <a:t>[2]. </a:t>
            </a:r>
            <a:r>
              <a:rPr lang="en-IN" sz="2000" dirty="0">
                <a:hlinkClick r:id="rId3"/>
              </a:rPr>
              <a:t>https://www.mygov.in/covid-19</a:t>
            </a:r>
            <a:endParaRPr lang="en-IN" sz="2000" dirty="0">
              <a:latin typeface="Times New Roman" panose="02020603050405020304" pitchFamily="18" charset="0"/>
              <a:cs typeface="Times New Roman" panose="02020603050405020304" pitchFamily="18" charset="0"/>
            </a:endParaRPr>
          </a:p>
          <a:p>
            <a:pPr marL="0" indent="0" algn="just">
              <a:buNone/>
            </a:pPr>
            <a:r>
              <a:rPr lang="en-IN" sz="2000" dirty="0">
                <a:latin typeface="Times New Roman" panose="02020603050405020304" pitchFamily="18" charset="0"/>
                <a:cs typeface="Times New Roman" panose="02020603050405020304" pitchFamily="18" charset="0"/>
              </a:rPr>
              <a:t> </a:t>
            </a:r>
          </a:p>
          <a:p>
            <a:pPr algn="just"/>
            <a:r>
              <a:rPr lang="en-IN" sz="2000" dirty="0">
                <a:latin typeface="Times New Roman" panose="02020603050405020304" pitchFamily="18" charset="0"/>
                <a:cs typeface="Times New Roman" panose="02020603050405020304" pitchFamily="18" charset="0"/>
              </a:rPr>
              <a:t>[3]. </a:t>
            </a:r>
            <a:r>
              <a:rPr lang="en-IN" sz="2000" dirty="0">
                <a:hlinkClick r:id="rId4"/>
              </a:rPr>
              <a:t>https://covid.apollo247.com/</a:t>
            </a:r>
            <a:endParaRPr lang="en-IN" sz="2000" dirty="0">
              <a:latin typeface="Times New Roman" panose="02020603050405020304" pitchFamily="18" charset="0"/>
              <a:cs typeface="Times New Roman" panose="02020603050405020304" pitchFamily="18" charset="0"/>
            </a:endParaRPr>
          </a:p>
          <a:p>
            <a:pPr marL="0" indent="0" algn="just">
              <a:buNone/>
            </a:pPr>
            <a:r>
              <a:rPr lang="en-IN" sz="2000" dirty="0">
                <a:latin typeface="Times New Roman" panose="02020603050405020304" pitchFamily="18" charset="0"/>
                <a:cs typeface="Times New Roman" panose="02020603050405020304" pitchFamily="18" charset="0"/>
              </a:rPr>
              <a:t> </a:t>
            </a:r>
          </a:p>
          <a:p>
            <a:pPr algn="just"/>
            <a:r>
              <a:rPr lang="en-IN" sz="2000" dirty="0">
                <a:latin typeface="Times New Roman" panose="02020603050405020304" pitchFamily="18" charset="0"/>
                <a:cs typeface="Times New Roman" panose="02020603050405020304" pitchFamily="18" charset="0"/>
              </a:rPr>
              <a:t>[4]. </a:t>
            </a:r>
            <a:r>
              <a:rPr lang="en-IN" sz="2000" dirty="0">
                <a:hlinkClick r:id="rId5"/>
              </a:rPr>
              <a:t>https://www.mohfw.gov.in/pdf/FAQ.pdf</a:t>
            </a:r>
            <a:endParaRPr lang="en-IN" sz="2000" dirty="0">
              <a:latin typeface="Times New Roman" panose="02020603050405020304" pitchFamily="18" charset="0"/>
              <a:cs typeface="Times New Roman" panose="02020603050405020304" pitchFamily="18" charset="0"/>
            </a:endParaRPr>
          </a:p>
          <a:p>
            <a:pPr marL="0" indent="0" algn="just">
              <a:buNone/>
            </a:pPr>
            <a:r>
              <a:rPr lang="en-IN" sz="2000" dirty="0">
                <a:latin typeface="Times New Roman" panose="02020603050405020304" pitchFamily="18" charset="0"/>
                <a:cs typeface="Times New Roman" panose="02020603050405020304" pitchFamily="18" charset="0"/>
              </a:rPr>
              <a:t> </a:t>
            </a:r>
          </a:p>
          <a:p>
            <a:pPr algn="just"/>
            <a:r>
              <a:rPr lang="en-IN" sz="2000" dirty="0">
                <a:latin typeface="Times New Roman" panose="02020603050405020304" pitchFamily="18" charset="0"/>
                <a:cs typeface="Times New Roman" panose="02020603050405020304" pitchFamily="18" charset="0"/>
              </a:rPr>
              <a:t>[5]. </a:t>
            </a:r>
            <a:r>
              <a:rPr lang="en-IN" sz="2000">
                <a:hlinkClick r:id="rId6"/>
              </a:rPr>
              <a:t>https://www.unicef.org/coronavirus/covid-19</a:t>
            </a:r>
            <a:endParaRPr lang="en-IN" sz="2000" dirty="0">
              <a:latin typeface="Times New Roman" panose="02020603050405020304" pitchFamily="18" charset="0"/>
              <a:cs typeface="Times New Roman" panose="02020603050405020304" pitchFamily="18" charset="0"/>
            </a:endParaRPr>
          </a:p>
          <a:p>
            <a:pPr marL="0" indent="0">
              <a:buNone/>
            </a:pPr>
            <a:endParaRPr lang="en-IN" sz="2000" dirty="0"/>
          </a:p>
        </p:txBody>
      </p:sp>
    </p:spTree>
    <p:extLst>
      <p:ext uri="{BB962C8B-B14F-4D97-AF65-F5344CB8AC3E}">
        <p14:creationId xmlns:p14="http://schemas.microsoft.com/office/powerpoint/2010/main" val="28633809"/>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304902" y="2285595"/>
            <a:ext cx="5251269" cy="923330"/>
          </a:xfrm>
          <a:prstGeom prst="rect">
            <a:avLst/>
          </a:prstGeom>
          <a:noFill/>
        </p:spPr>
        <p:txBody>
          <a:bodyPr wrap="square" lIns="91440" tIns="45720" rIns="91440" bIns="45720">
            <a:spAutoFit/>
          </a:bodyPr>
          <a:lstStyle/>
          <a:p>
            <a:pPr algn="ctr"/>
            <a:r>
              <a:rPr lang="en-US" sz="5400" dirty="0">
                <a:ln w="0"/>
                <a:effectLst>
                  <a:outerShdw blurRad="38100" dist="19050" dir="2700000" algn="tl" rotWithShape="0">
                    <a:schemeClr val="dk1">
                      <a:alpha val="40000"/>
                    </a:schemeClr>
                  </a:outerShdw>
                </a:effectLst>
              </a:rPr>
              <a:t>THANK YOU</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294963030"/>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5320" y="42862"/>
            <a:ext cx="10515600" cy="1325563"/>
          </a:xfrm>
        </p:spPr>
        <p:txBody>
          <a:bodyPr>
            <a:normAutofit/>
          </a:bodyPr>
          <a:lstStyle/>
          <a:p>
            <a:r>
              <a:rPr lang="en-IN" sz="2400" b="1" dirty="0">
                <a:latin typeface="Times New Roman" panose="02020603050405020304" pitchFamily="18" charset="0"/>
                <a:cs typeface="Times New Roman" panose="02020603050405020304" pitchFamily="18" charset="0"/>
              </a:rPr>
              <a:t>1.ABSTRACT</a:t>
            </a:r>
          </a:p>
        </p:txBody>
      </p:sp>
      <p:sp>
        <p:nvSpPr>
          <p:cNvPr id="3" name="Content Placeholder 2"/>
          <p:cNvSpPr>
            <a:spLocks noGrp="1"/>
          </p:cNvSpPr>
          <p:nvPr>
            <p:ph idx="1"/>
          </p:nvPr>
        </p:nvSpPr>
        <p:spPr>
          <a:xfrm>
            <a:off x="607695" y="1018994"/>
            <a:ext cx="10515600" cy="5476512"/>
          </a:xfrm>
        </p:spPr>
        <p:txBody>
          <a:bodyPr>
            <a:normAutofit/>
          </a:bodyPr>
          <a:lstStyle/>
          <a:p>
            <a:pPr>
              <a:lnSpc>
                <a:spcPct val="150000"/>
              </a:lnSpc>
              <a:buNone/>
            </a:pPr>
            <a:r>
              <a:rPr lang="en-IN" sz="2000" dirty="0"/>
              <a:t>    Human history is observing a very strange time fighting an invisible enemy, the novel COVID-19. ‘Corona virus’. Initially observed in the Wuhan province of China, now </a:t>
            </a:r>
            <a:r>
              <a:rPr lang="en-IN" sz="2000" dirty="0" err="1"/>
              <a:t>fastly</a:t>
            </a:r>
            <a:r>
              <a:rPr lang="en-IN" sz="2000" dirty="0"/>
              <a:t> spreading around the world. Corona viruses are a large family of viruses which may cause illness in animals or humans.  In humans, several corona viruses are known to cause respiratory infections ranging from the common cold to more severe diseases such as Middle East Respiratory Syndrome (MERS) and Severe Acute Respiratory Syndrome (SARS). The most recently discovered corona virus causes corona virus disease COVID-19.</a:t>
            </a:r>
          </a:p>
          <a:p>
            <a:pPr>
              <a:lnSpc>
                <a:spcPct val="150000"/>
              </a:lnSpc>
              <a:buNone/>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53237494"/>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normAutofit/>
          </a:bodyPr>
          <a:lstStyle/>
          <a:p>
            <a:r>
              <a:rPr lang="en-IN" sz="2400" b="1" dirty="0">
                <a:latin typeface="Times New Roman" panose="02020603050405020304" pitchFamily="18" charset="0"/>
                <a:cs typeface="Times New Roman" panose="02020603050405020304" pitchFamily="18" charset="0"/>
              </a:rPr>
              <a:t>2.INTRODUCTION</a:t>
            </a:r>
          </a:p>
        </p:txBody>
      </p:sp>
      <p:sp>
        <p:nvSpPr>
          <p:cNvPr id="3" name="Content Placeholder 2"/>
          <p:cNvSpPr>
            <a:spLocks noGrp="1"/>
          </p:cNvSpPr>
          <p:nvPr>
            <p:ph idx="1"/>
          </p:nvPr>
        </p:nvSpPr>
        <p:spPr>
          <a:xfrm>
            <a:off x="752475" y="945423"/>
            <a:ext cx="10515600" cy="5329647"/>
          </a:xfrm>
        </p:spPr>
        <p:txBody>
          <a:bodyPr>
            <a:normAutofit fontScale="85000" lnSpcReduction="10000"/>
          </a:bodyPr>
          <a:lstStyle/>
          <a:p>
            <a:pPr>
              <a:lnSpc>
                <a:spcPct val="160000"/>
              </a:lnSpc>
              <a:buNone/>
            </a:pPr>
            <a:r>
              <a:rPr lang="en-IN" sz="2000" dirty="0"/>
              <a:t>     COVID-19 is the infectious disease caused by the most recently discovered </a:t>
            </a:r>
            <a:r>
              <a:rPr lang="en-IN" sz="2000" dirty="0" err="1"/>
              <a:t>coronavirus</a:t>
            </a:r>
            <a:r>
              <a:rPr lang="en-IN" sz="2000" dirty="0"/>
              <a:t>. This new virus and disease were unknown before the outbreak began in Wuhan, China, in December 2019. COVID-19 is now a pandemic affecting .The most common symptoms of COVID-19 are fever, dry cough, and tiredness. Other symptoms that include aches and pains, nasal congestion, headache, conjunctivitis, sore throat, </a:t>
            </a:r>
            <a:r>
              <a:rPr lang="en-IN" sz="2000" dirty="0" err="1"/>
              <a:t>diarrhea</a:t>
            </a:r>
            <a:r>
              <a:rPr lang="en-IN" sz="2000" dirty="0"/>
              <a:t>, loss of taste or smell or a rash on skin or discoloration of fingers or toes. These symptoms are usually mild and begin gradually. Some people become infected but only have very mild symptoms.</a:t>
            </a:r>
          </a:p>
          <a:p>
            <a:pPr>
              <a:lnSpc>
                <a:spcPct val="160000"/>
              </a:lnSpc>
              <a:buNone/>
            </a:pPr>
            <a:r>
              <a:rPr lang="en-IN" sz="2000" dirty="0"/>
              <a:t>    Most people (about 80%) recover from the disease without needing hospital treatment. Around 1 out of every 5 people who gets COVID-19 becomes seriously ill and develops difficulty breathing. Older people, and those with underlying medical problems like high blood pressure, heart and lung problems, diabetes, or cancer, are at higher risk of developing serious illness.  However, anyone can catch COVID-19 and become seriously ill.  People of all ages who experience fever and/or  cough associated </a:t>
            </a:r>
            <a:r>
              <a:rPr lang="en-IN" sz="2000" dirty="0" err="1"/>
              <a:t>withdifficulty</a:t>
            </a:r>
            <a:r>
              <a:rPr lang="en-IN" sz="2000" dirty="0"/>
              <a:t> breathing/shortness of breath, chest pain/pressure, or loss of speech or movement should seek medical attention immediately. </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05405776"/>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normAutofit/>
          </a:bodyPr>
          <a:lstStyle/>
          <a:p>
            <a:r>
              <a:rPr lang="en-IN" sz="2400" b="1" dirty="0">
                <a:latin typeface="Times New Roman" panose="02020603050405020304" pitchFamily="18" charset="0"/>
                <a:cs typeface="Times New Roman" panose="02020603050405020304" pitchFamily="18" charset="0"/>
              </a:rPr>
              <a:t>3.SCOPE</a:t>
            </a:r>
          </a:p>
        </p:txBody>
      </p:sp>
      <p:sp>
        <p:nvSpPr>
          <p:cNvPr id="3" name="Content Placeholder 2"/>
          <p:cNvSpPr>
            <a:spLocks noGrp="1"/>
          </p:cNvSpPr>
          <p:nvPr>
            <p:ph idx="1"/>
          </p:nvPr>
        </p:nvSpPr>
        <p:spPr>
          <a:xfrm>
            <a:off x="990600" y="963477"/>
            <a:ext cx="10515600" cy="5228318"/>
          </a:xfrm>
        </p:spPr>
        <p:txBody>
          <a:bodyPr>
            <a:normAutofit/>
          </a:bodyPr>
          <a:lstStyle/>
          <a:p>
            <a:pPr marL="0" indent="0" algn="just">
              <a:lnSpc>
                <a:spcPct val="150000"/>
              </a:lnSpc>
              <a:buNone/>
            </a:pPr>
            <a:r>
              <a:rPr lang="en-US" sz="2000" dirty="0">
                <a:latin typeface="Times New Roman" panose="02020603050405020304" pitchFamily="18" charset="0"/>
                <a:cs typeface="Times New Roman" panose="02020603050405020304" pitchFamily="18" charset="0"/>
              </a:rPr>
              <a:t>Our major aim is to provide the detailed report and analysis of Covid-19 in Tamil Nadu. Here, we made a simple front end web portal page. That contains, the survey, in which the user can enroll his own personal information, and it contains statistical reports of covid-19 in TN. The statistical reports are plotted in bar graph for easy understanding. Number of active cases till today are plotted in graph. Next, covid-19 analysis tab, which includes covid-19 symptoms and prevention tips and techniques are mentioned. Next, district wise helpline numbers are pinned in the helpline tab. And, we have also included a sample health test case for the users. The users can answer every question asked in order to know whether they are affected or not. This is our scope study of TN Covid-19 Surveillance web portal page.</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24933329"/>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normAutofit/>
          </a:bodyPr>
          <a:lstStyle/>
          <a:p>
            <a:r>
              <a:rPr lang="en-IN" sz="2400" b="1" dirty="0">
                <a:latin typeface="Times New Roman" panose="02020603050405020304" pitchFamily="18" charset="0"/>
                <a:cs typeface="Times New Roman" panose="02020603050405020304" pitchFamily="18" charset="0"/>
              </a:rPr>
              <a:t>4.METHODOLOGY</a:t>
            </a:r>
          </a:p>
        </p:txBody>
      </p:sp>
      <p:sp>
        <p:nvSpPr>
          <p:cNvPr id="3" name="Content Placeholder 2"/>
          <p:cNvSpPr>
            <a:spLocks noGrp="1"/>
          </p:cNvSpPr>
          <p:nvPr>
            <p:ph idx="1"/>
          </p:nvPr>
        </p:nvSpPr>
        <p:spPr>
          <a:xfrm>
            <a:off x="942975" y="1066618"/>
            <a:ext cx="10515600" cy="5437323"/>
          </a:xfrm>
        </p:spPr>
        <p:txBody>
          <a:bodyPr>
            <a:normAutofit/>
          </a:bodyPr>
          <a:lstStyle/>
          <a:p>
            <a:pPr marL="0" indent="0" algn="just">
              <a:lnSpc>
                <a:spcPct val="150000"/>
              </a:lnSpc>
              <a:buNone/>
            </a:pPr>
            <a:r>
              <a:rPr lang="en-US" sz="2000" dirty="0">
                <a:latin typeface="Times New Roman" panose="02020603050405020304" pitchFamily="18" charset="0"/>
                <a:cs typeface="Times New Roman" panose="02020603050405020304" pitchFamily="18" charset="0"/>
              </a:rPr>
              <a:t>Here, we made a simple front end web portal page of Covid-19 in the Tamil Nadu state. In which the web portal page contains the following as,</a:t>
            </a:r>
            <a:endParaRPr lang="en-IN" sz="2000" dirty="0">
              <a:latin typeface="Times New Roman" panose="02020603050405020304" pitchFamily="18" charset="0"/>
              <a:cs typeface="Times New Roman" panose="02020603050405020304" pitchFamily="18" charset="0"/>
            </a:endParaRPr>
          </a:p>
          <a:p>
            <a:pPr marL="0" indent="0">
              <a:buNone/>
            </a:pPr>
            <a:r>
              <a:rPr lang="en-IN" sz="2400" b="1" dirty="0">
                <a:latin typeface="Times New Roman" panose="02020603050405020304" pitchFamily="18" charset="0"/>
                <a:cs typeface="Times New Roman" panose="02020603050405020304" pitchFamily="18" charset="0"/>
              </a:rPr>
              <a:t>4.1 Home Page </a:t>
            </a:r>
          </a:p>
          <a:p>
            <a:pPr marL="0" indent="0" algn="just">
              <a:lnSpc>
                <a:spcPct val="150000"/>
              </a:lnSpc>
              <a:buNone/>
            </a:pPr>
            <a:r>
              <a:rPr lang="en-US" sz="2000" dirty="0">
                <a:latin typeface="Times New Roman" panose="02020603050405020304" pitchFamily="18" charset="0"/>
                <a:cs typeface="Times New Roman" panose="02020603050405020304" pitchFamily="18" charset="0"/>
              </a:rPr>
              <a:t>In home page the user can enroll their own personal information to verify. The user should enter their name, their gender, their age, In which zone they are located to, and their district, state, address of identification, and their health issues if any.</a:t>
            </a:r>
          </a:p>
          <a:p>
            <a:pPr marL="0" indent="0" algn="just">
              <a:lnSpc>
                <a:spcPct val="150000"/>
              </a:lnSpc>
              <a:buNone/>
            </a:pPr>
            <a:endParaRPr lang="en-US" sz="2000" dirty="0">
              <a:latin typeface="Times New Roman" panose="02020603050405020304" pitchFamily="18" charset="0"/>
              <a:cs typeface="Times New Roman" panose="02020603050405020304" pitchFamily="18" charset="0"/>
            </a:endParaRPr>
          </a:p>
          <a:p>
            <a:pPr marL="0" indent="0" algn="just">
              <a:lnSpc>
                <a:spcPct val="150000"/>
              </a:lnSpc>
              <a:buNone/>
            </a:pPr>
            <a:endParaRPr lang="en-US" sz="2000" dirty="0">
              <a:latin typeface="Times New Roman" panose="02020603050405020304" pitchFamily="18" charset="0"/>
              <a:cs typeface="Times New Roman" panose="02020603050405020304" pitchFamily="18" charset="0"/>
            </a:endParaRPr>
          </a:p>
          <a:p>
            <a:pPr marL="0" indent="0" algn="just">
              <a:lnSpc>
                <a:spcPct val="150000"/>
              </a:lnSpc>
              <a:buNone/>
            </a:pPr>
            <a:endParaRPr lang="en-US" sz="2000" dirty="0">
              <a:latin typeface="Times New Roman" panose="02020603050405020304" pitchFamily="18" charset="0"/>
              <a:cs typeface="Times New Roman" panose="02020603050405020304" pitchFamily="18" charset="0"/>
            </a:endParaRPr>
          </a:p>
          <a:p>
            <a:pPr marL="0" indent="0" algn="just">
              <a:lnSpc>
                <a:spcPct val="150000"/>
              </a:lnSpc>
              <a:buNone/>
            </a:pPr>
            <a:endParaRPr lang="en-US" sz="2000" dirty="0">
              <a:latin typeface="Times New Roman" panose="02020603050405020304" pitchFamily="18" charset="0"/>
              <a:cs typeface="Times New Roman" panose="02020603050405020304" pitchFamily="18" charset="0"/>
            </a:endParaRPr>
          </a:p>
          <a:p>
            <a:pPr marL="0" indent="0" algn="just">
              <a:lnSpc>
                <a:spcPct val="150000"/>
              </a:lnSpc>
              <a:buNone/>
            </a:pPr>
            <a:endParaRPr lang="en-US" sz="2000" dirty="0">
              <a:latin typeface="Times New Roman" panose="02020603050405020304" pitchFamily="18" charset="0"/>
              <a:cs typeface="Times New Roman" panose="02020603050405020304" pitchFamily="18" charset="0"/>
            </a:endParaRPr>
          </a:p>
          <a:p>
            <a:pPr marL="0" indent="0" algn="just">
              <a:lnSpc>
                <a:spcPct val="150000"/>
              </a:lnSpc>
              <a:buNone/>
            </a:pPr>
            <a:endParaRPr lang="en-IN" sz="2000" b="1" dirty="0">
              <a:latin typeface="Times New Roman" panose="02020603050405020304" pitchFamily="18" charset="0"/>
              <a:cs typeface="Times New Roman" panose="02020603050405020304" pitchFamily="18" charset="0"/>
            </a:endParaRPr>
          </a:p>
          <a:p>
            <a:pPr marL="0" indent="0" algn="just">
              <a:lnSpc>
                <a:spcPct val="150000"/>
              </a:lnSpc>
              <a:buNone/>
            </a:pPr>
            <a:endParaRPr lang="en-IN" sz="2000" dirty="0">
              <a:latin typeface="Times New Roman" panose="02020603050405020304" pitchFamily="18" charset="0"/>
              <a:cs typeface="Times New Roman" panose="02020603050405020304" pitchFamily="18" charset="0"/>
            </a:endParaRPr>
          </a:p>
          <a:p>
            <a:pPr marL="0" indent="0" algn="just">
              <a:lnSpc>
                <a:spcPct val="150000"/>
              </a:lnSpc>
              <a:buNone/>
            </a:pPr>
            <a:endParaRPr lang="en-IN" sz="2000" dirty="0">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2028882320"/>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8565" y="310333"/>
            <a:ext cx="11493138" cy="6168843"/>
          </a:xfrm>
        </p:spPr>
        <p:txBody>
          <a:bodyPr>
            <a:normAutofit/>
          </a:bodyPr>
          <a:lstStyle/>
          <a:p>
            <a:pPr marL="0" indent="0">
              <a:buNone/>
            </a:pPr>
            <a:r>
              <a:rPr lang="en-IN" sz="2400" b="1" dirty="0">
                <a:latin typeface="Times New Roman" panose="02020603050405020304" pitchFamily="18" charset="0"/>
                <a:cs typeface="Times New Roman" panose="02020603050405020304" pitchFamily="18" charset="0"/>
              </a:rPr>
              <a:t> </a:t>
            </a:r>
          </a:p>
          <a:p>
            <a:pPr marL="0" indent="0" algn="just">
              <a:lnSpc>
                <a:spcPct val="150000"/>
              </a:lnSpc>
              <a:buNone/>
            </a:pPr>
            <a:endParaRPr lang="en-IN" sz="2000" b="1" dirty="0">
              <a:latin typeface="Times New Roman" panose="02020603050405020304" pitchFamily="18" charset="0"/>
              <a:cs typeface="Times New Roman" panose="02020603050405020304" pitchFamily="18" charset="0"/>
            </a:endParaRPr>
          </a:p>
          <a:p>
            <a:pPr marL="0" indent="0" algn="just">
              <a:lnSpc>
                <a:spcPct val="150000"/>
              </a:lnSpc>
              <a:buNone/>
            </a:pPr>
            <a:endParaRPr lang="en-IN" sz="2000" b="1" dirty="0">
              <a:latin typeface="Times New Roman" panose="02020603050405020304" pitchFamily="18" charset="0"/>
              <a:cs typeface="Times New Roman" panose="02020603050405020304" pitchFamily="18" charset="0"/>
            </a:endParaRPr>
          </a:p>
          <a:p>
            <a:pPr marL="0" indent="0" algn="just">
              <a:lnSpc>
                <a:spcPct val="150000"/>
              </a:lnSpc>
              <a:buNone/>
            </a:pPr>
            <a:endParaRPr lang="en-IN" sz="2000" b="1" dirty="0">
              <a:latin typeface="Times New Roman" panose="02020603050405020304" pitchFamily="18" charset="0"/>
              <a:cs typeface="Times New Roman" panose="02020603050405020304" pitchFamily="18" charset="0"/>
            </a:endParaRPr>
          </a:p>
          <a:p>
            <a:pPr marL="0" indent="0" algn="just">
              <a:lnSpc>
                <a:spcPct val="150000"/>
              </a:lnSpc>
              <a:buNone/>
            </a:pPr>
            <a:endParaRPr lang="en-IN" sz="2000" b="1" dirty="0">
              <a:latin typeface="Times New Roman" panose="02020603050405020304" pitchFamily="18" charset="0"/>
              <a:cs typeface="Times New Roman" panose="02020603050405020304" pitchFamily="18" charset="0"/>
            </a:endParaRPr>
          </a:p>
          <a:p>
            <a:pPr marL="0" indent="0" algn="just">
              <a:lnSpc>
                <a:spcPct val="150000"/>
              </a:lnSpc>
              <a:buNone/>
            </a:pPr>
            <a:endParaRPr lang="en-IN" sz="2000" b="1" dirty="0">
              <a:latin typeface="Times New Roman" panose="02020603050405020304" pitchFamily="18" charset="0"/>
              <a:cs typeface="Times New Roman" panose="02020603050405020304" pitchFamily="18" charset="0"/>
            </a:endParaRPr>
          </a:p>
          <a:p>
            <a:pPr marL="0" indent="0" algn="just">
              <a:lnSpc>
                <a:spcPct val="150000"/>
              </a:lnSpc>
              <a:buNone/>
            </a:pPr>
            <a:r>
              <a:rPr lang="en-IN" sz="2000" b="1" dirty="0">
                <a:latin typeface="Times New Roman" panose="02020603050405020304" pitchFamily="18" charset="0"/>
                <a:cs typeface="Times New Roman" panose="02020603050405020304" pitchFamily="18" charset="0"/>
              </a:rPr>
              <a:t>4.2 STATISTICS </a:t>
            </a:r>
          </a:p>
          <a:p>
            <a:pPr marL="0" indent="0" algn="just">
              <a:lnSpc>
                <a:spcPct val="150000"/>
              </a:lnSpc>
              <a:buNone/>
            </a:pPr>
            <a:r>
              <a:rPr lang="en-US" sz="2000" dirty="0">
                <a:latin typeface="Times New Roman" panose="02020603050405020304" pitchFamily="18" charset="0"/>
                <a:cs typeface="Times New Roman" panose="02020603050405020304" pitchFamily="18" charset="0"/>
              </a:rPr>
              <a:t>The statistical reports are plotted in bar graph for easy understanding. Number of active cases till today are plotted in graph. The date wise active cases in India as well as in Tamil Nadu are plotted there. And spread rate is also calculated.</a:t>
            </a:r>
            <a:endParaRPr lang="en-IN" sz="2000" b="1" dirty="0">
              <a:latin typeface="Times New Roman" panose="02020603050405020304" pitchFamily="18" charset="0"/>
              <a:cs typeface="Times New Roman" panose="02020603050405020304" pitchFamily="18" charset="0"/>
            </a:endParaRPr>
          </a:p>
          <a:p>
            <a:pPr marL="0" indent="0" algn="just">
              <a:lnSpc>
                <a:spcPct val="150000"/>
              </a:lnSpc>
              <a:buNone/>
            </a:pPr>
            <a:endParaRPr lang="en-IN" sz="2000" dirty="0">
              <a:latin typeface="Times New Roman" panose="02020603050405020304" pitchFamily="18"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a:p>
            <a:pPr marL="0" indent="0" algn="just">
              <a:lnSpc>
                <a:spcPct val="150000"/>
              </a:lnSpc>
              <a:buNone/>
            </a:pPr>
            <a:endParaRPr lang="en-IN" sz="2000" dirty="0">
              <a:latin typeface="Times New Roman" panose="02020603050405020304" pitchFamily="18" charset="0"/>
              <a:cs typeface="Times New Roman" panose="02020603050405020304" pitchFamily="18" charset="0"/>
            </a:endParaRPr>
          </a:p>
          <a:p>
            <a:pPr marL="0" indent="0">
              <a:buNone/>
            </a:pPr>
            <a:endParaRPr lang="en-IN" dirty="0"/>
          </a:p>
        </p:txBody>
      </p:sp>
      <p:pic>
        <p:nvPicPr>
          <p:cNvPr id="4" name="Picture 2"/>
          <p:cNvPicPr>
            <a:picLocks noChangeAspect="1" noChangeArrowheads="1"/>
          </p:cNvPicPr>
          <p:nvPr/>
        </p:nvPicPr>
        <p:blipFill>
          <a:blip r:embed="rId2"/>
          <a:srcRect t="4287" b="9775"/>
          <a:stretch>
            <a:fillRect/>
          </a:stretch>
        </p:blipFill>
        <p:spPr bwMode="auto">
          <a:xfrm>
            <a:off x="2638096" y="207573"/>
            <a:ext cx="6283734" cy="301315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125120184"/>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a:srcRect t="7848" b="9948"/>
          <a:stretch>
            <a:fillRect/>
          </a:stretch>
        </p:blipFill>
        <p:spPr bwMode="auto">
          <a:xfrm>
            <a:off x="2673333" y="294292"/>
            <a:ext cx="6102805" cy="282191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Rectangle 3"/>
          <p:cNvSpPr/>
          <p:nvPr/>
        </p:nvSpPr>
        <p:spPr>
          <a:xfrm>
            <a:off x="1208691" y="3244332"/>
            <a:ext cx="9417268" cy="1477328"/>
          </a:xfrm>
          <a:prstGeom prst="rect">
            <a:avLst/>
          </a:prstGeom>
        </p:spPr>
        <p:txBody>
          <a:bodyPr wrap="square">
            <a:spAutoFit/>
          </a:bodyPr>
          <a:lstStyle/>
          <a:p>
            <a:r>
              <a:rPr lang="en-IN" b="1" dirty="0">
                <a:latin typeface="Times New Roman" panose="02020603050405020304" pitchFamily="18" charset="0"/>
                <a:cs typeface="Times New Roman" panose="02020603050405020304" pitchFamily="18" charset="0"/>
              </a:rPr>
              <a:t>4.3 COVID ANALYSIS</a:t>
            </a:r>
          </a:p>
          <a:p>
            <a:endParaRPr lang="en-US" b="1" dirty="0">
              <a:latin typeface="Times New Roman" panose="02020603050405020304" pitchFamily="18" charset="0"/>
              <a:cs typeface="Times New Roman" panose="02020603050405020304" pitchFamily="18" charset="0"/>
            </a:endParaRPr>
          </a:p>
          <a:p>
            <a:endParaRPr lang="en-IN"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IN" dirty="0"/>
          </a:p>
        </p:txBody>
      </p:sp>
      <p:pic>
        <p:nvPicPr>
          <p:cNvPr id="2051" name="Picture 3"/>
          <p:cNvPicPr>
            <a:picLocks noChangeAspect="1" noChangeArrowheads="1"/>
          </p:cNvPicPr>
          <p:nvPr/>
        </p:nvPicPr>
        <p:blipFill>
          <a:blip r:embed="rId3"/>
          <a:srcRect t="8266" b="11108"/>
          <a:stretch>
            <a:fillRect/>
          </a:stretch>
        </p:blipFill>
        <p:spPr bwMode="auto">
          <a:xfrm>
            <a:off x="2873830" y="3664857"/>
            <a:ext cx="5776686" cy="261982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006999344"/>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7753" y="401774"/>
            <a:ext cx="11179629" cy="5985964"/>
          </a:xfrm>
        </p:spPr>
        <p:txBody>
          <a:bodyPr>
            <a:normAutofit fontScale="70000" lnSpcReduction="20000"/>
          </a:bodyPr>
          <a:lstStyle/>
          <a:p>
            <a:pPr marL="0" indent="0">
              <a:lnSpc>
                <a:spcPct val="150000"/>
              </a:lnSpc>
              <a:buNone/>
            </a:pPr>
            <a:r>
              <a:rPr lang="en-US" dirty="0">
                <a:latin typeface="Times New Roman" panose="02020603050405020304" pitchFamily="18" charset="0"/>
                <a:cs typeface="Times New Roman" panose="02020603050405020304" pitchFamily="18" charset="0"/>
              </a:rPr>
              <a:t>Covid-19 analysis tab, which includes Covid-19 various symptoms of covid-19 and prevention tips and techniques to prevent from corona are mentioned in this </a:t>
            </a:r>
            <a:r>
              <a:rPr lang="en-US" dirty="0" err="1">
                <a:latin typeface="Times New Roman" panose="02020603050405020304" pitchFamily="18" charset="0"/>
                <a:cs typeface="Times New Roman" panose="02020603050405020304" pitchFamily="18" charset="0"/>
              </a:rPr>
              <a:t>Covid</a:t>
            </a:r>
            <a:r>
              <a:rPr lang="en-US" dirty="0">
                <a:latin typeface="Times New Roman" panose="02020603050405020304" pitchFamily="18" charset="0"/>
                <a:cs typeface="Times New Roman" panose="02020603050405020304" pitchFamily="18" charset="0"/>
              </a:rPr>
              <a:t> analysis tab.</a:t>
            </a:r>
          </a:p>
          <a:p>
            <a:pPr marL="0" indent="0">
              <a:lnSpc>
                <a:spcPct val="150000"/>
              </a:lnSpc>
              <a:buNone/>
            </a:pPr>
            <a:r>
              <a:rPr lang="en-IN" b="1" dirty="0">
                <a:latin typeface="Times New Roman" panose="02020603050405020304" pitchFamily="18" charset="0"/>
                <a:cs typeface="Times New Roman" panose="02020603050405020304" pitchFamily="18" charset="0"/>
              </a:rPr>
              <a:t>4.4 SAMPLE HEALTH TEST</a:t>
            </a:r>
          </a:p>
          <a:p>
            <a:pPr marL="0" indent="0">
              <a:lnSpc>
                <a:spcPct val="150000"/>
              </a:lnSpc>
              <a:buNone/>
            </a:pPr>
            <a:endParaRPr lang="en-IN" b="1" dirty="0">
              <a:latin typeface="Times New Roman" panose="02020603050405020304" pitchFamily="18" charset="0"/>
              <a:cs typeface="Times New Roman" panose="02020603050405020304" pitchFamily="18" charset="0"/>
            </a:endParaRPr>
          </a:p>
          <a:p>
            <a:pPr marL="0" indent="0">
              <a:lnSpc>
                <a:spcPct val="150000"/>
              </a:lnSpc>
              <a:buNone/>
            </a:pPr>
            <a:endParaRPr lang="en-IN" b="1" dirty="0">
              <a:latin typeface="Times New Roman" panose="02020603050405020304" pitchFamily="18" charset="0"/>
              <a:cs typeface="Times New Roman" panose="02020603050405020304" pitchFamily="18" charset="0"/>
            </a:endParaRPr>
          </a:p>
          <a:p>
            <a:pPr marL="0" indent="0">
              <a:lnSpc>
                <a:spcPct val="150000"/>
              </a:lnSpc>
              <a:buNone/>
            </a:pPr>
            <a:endParaRPr lang="en-IN" b="1" dirty="0">
              <a:latin typeface="Times New Roman" panose="02020603050405020304" pitchFamily="18" charset="0"/>
              <a:cs typeface="Times New Roman" panose="02020603050405020304" pitchFamily="18" charset="0"/>
            </a:endParaRPr>
          </a:p>
          <a:p>
            <a:pPr marL="0" indent="0">
              <a:lnSpc>
                <a:spcPct val="150000"/>
              </a:lnSpc>
              <a:buNone/>
            </a:pPr>
            <a:endParaRPr lang="en-IN" b="1" dirty="0">
              <a:latin typeface="Times New Roman" panose="02020603050405020304" pitchFamily="18" charset="0"/>
              <a:cs typeface="Times New Roman" panose="02020603050405020304" pitchFamily="18" charset="0"/>
            </a:endParaRPr>
          </a:p>
          <a:p>
            <a:pPr marL="0" indent="0">
              <a:lnSpc>
                <a:spcPct val="150000"/>
              </a:lnSpc>
              <a:buNone/>
            </a:pPr>
            <a:endParaRPr lang="en-IN" b="1" dirty="0">
              <a:latin typeface="Times New Roman" panose="02020603050405020304" pitchFamily="18" charset="0"/>
              <a:cs typeface="Times New Roman" panose="02020603050405020304" pitchFamily="18" charset="0"/>
            </a:endParaRPr>
          </a:p>
          <a:p>
            <a:pPr marL="0" indent="0">
              <a:lnSpc>
                <a:spcPct val="150000"/>
              </a:lnSpc>
              <a:buNone/>
            </a:pPr>
            <a:endParaRPr lang="en-IN" b="1" dirty="0">
              <a:latin typeface="Times New Roman" panose="02020603050405020304" pitchFamily="18" charset="0"/>
              <a:cs typeface="Times New Roman" panose="02020603050405020304" pitchFamily="18" charset="0"/>
            </a:endParaRPr>
          </a:p>
          <a:p>
            <a:pPr marL="0" indent="0">
              <a:lnSpc>
                <a:spcPct val="150000"/>
              </a:lnSpc>
              <a:buNone/>
            </a:pPr>
            <a:endParaRPr lang="en-IN" b="1" dirty="0">
              <a:latin typeface="Times New Roman" panose="02020603050405020304" pitchFamily="18" charset="0"/>
              <a:cs typeface="Times New Roman" panose="02020603050405020304" pitchFamily="18" charset="0"/>
            </a:endParaRPr>
          </a:p>
          <a:p>
            <a:pPr marL="0" indent="0">
              <a:lnSpc>
                <a:spcPct val="150000"/>
              </a:lnSpc>
              <a:buNone/>
            </a:pPr>
            <a:r>
              <a:rPr lang="en-IN" b="1" dirty="0">
                <a:latin typeface="Times New Roman" panose="02020603050405020304" pitchFamily="18" charset="0"/>
                <a:cs typeface="Times New Roman" panose="02020603050405020304" pitchFamily="18" charset="0"/>
              </a:rPr>
              <a:t>	</a:t>
            </a:r>
          </a:p>
          <a:p>
            <a:pPr marL="0" indent="0">
              <a:lnSpc>
                <a:spcPct val="150000"/>
              </a:lnSpc>
              <a:buNone/>
            </a:pPr>
            <a:endParaRPr lang="en-IN" dirty="0"/>
          </a:p>
        </p:txBody>
      </p:sp>
      <p:pic>
        <p:nvPicPr>
          <p:cNvPr id="5" name="Picture 2"/>
          <p:cNvPicPr>
            <a:picLocks noChangeAspect="1" noChangeArrowheads="1"/>
          </p:cNvPicPr>
          <p:nvPr/>
        </p:nvPicPr>
        <p:blipFill>
          <a:blip r:embed="rId2"/>
          <a:srcRect t="6789" b="10778"/>
          <a:stretch>
            <a:fillRect/>
          </a:stretch>
        </p:blipFill>
        <p:spPr bwMode="auto">
          <a:xfrm>
            <a:off x="2301424" y="2045786"/>
            <a:ext cx="7513996" cy="348415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115774502"/>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3068" y="440961"/>
            <a:ext cx="11075126" cy="6168845"/>
          </a:xfrm>
        </p:spPr>
        <p:txBody>
          <a:bodyPr>
            <a:normAutofit/>
          </a:bodyPr>
          <a:lstStyle/>
          <a:p>
            <a:pPr marL="0" indent="0" algn="just">
              <a:lnSpc>
                <a:spcPct val="150000"/>
              </a:lnSpc>
              <a:buNone/>
            </a:pPr>
            <a:r>
              <a:rPr lang="en-US" sz="2000" dirty="0">
                <a:latin typeface="Times New Roman" panose="02020603050405020304" pitchFamily="18" charset="0"/>
                <a:cs typeface="Times New Roman" panose="02020603050405020304" pitchFamily="18" charset="0"/>
              </a:rPr>
              <a:t> This is a sample health test case for the users. The users should answer mentioned questions asked in order to know whether they are affected or not. And to find the probability of  being affected by Covid-19. </a:t>
            </a:r>
            <a:endParaRPr lang="en-IN" sz="2000" b="1" dirty="0">
              <a:latin typeface="Times New Roman" panose="02020603050405020304" pitchFamily="18" charset="0"/>
              <a:cs typeface="Times New Roman" panose="02020603050405020304" pitchFamily="18" charset="0"/>
            </a:endParaRPr>
          </a:p>
          <a:p>
            <a:pPr marL="0" indent="0" algn="just">
              <a:lnSpc>
                <a:spcPct val="150000"/>
              </a:lnSpc>
              <a:buNone/>
            </a:pPr>
            <a:r>
              <a:rPr lang="en-IN" sz="2000" b="1" dirty="0">
                <a:latin typeface="Times New Roman" panose="02020603050405020304" pitchFamily="18" charset="0"/>
                <a:cs typeface="Times New Roman" panose="02020603050405020304" pitchFamily="18" charset="0"/>
              </a:rPr>
              <a:t>4.5 HELPLINE NUMBERS</a:t>
            </a:r>
          </a:p>
          <a:p>
            <a:pPr marL="0" indent="0" algn="just">
              <a:lnSpc>
                <a:spcPct val="150000"/>
              </a:lnSpc>
              <a:buNone/>
            </a:pPr>
            <a:r>
              <a:rPr lang="en-US" sz="2000" dirty="0">
                <a:latin typeface="Times New Roman" panose="02020603050405020304" pitchFamily="18" charset="0"/>
                <a:cs typeface="Times New Roman" panose="02020603050405020304" pitchFamily="18" charset="0"/>
              </a:rPr>
              <a:t>District wise helpline numbers are pinned in the helpline tab. The users can contact helpline centre (district wise) when they are need of an emergency.</a:t>
            </a:r>
          </a:p>
          <a:p>
            <a:pPr marL="0" indent="0" algn="just">
              <a:lnSpc>
                <a:spcPct val="150000"/>
              </a:lnSpc>
              <a:buNone/>
            </a:pPr>
            <a:endParaRPr lang="en-US" sz="2000" dirty="0">
              <a:latin typeface="Times New Roman" panose="02020603050405020304" pitchFamily="18" charset="0"/>
              <a:cs typeface="Times New Roman" panose="02020603050405020304" pitchFamily="18" charset="0"/>
            </a:endParaRPr>
          </a:p>
          <a:p>
            <a:pPr marL="0" indent="0" algn="just">
              <a:lnSpc>
                <a:spcPct val="150000"/>
              </a:lnSpc>
              <a:buNone/>
            </a:pPr>
            <a:r>
              <a:rPr lang="en-US" sz="2000" dirty="0">
                <a:latin typeface="Times New Roman" panose="02020603050405020304" pitchFamily="18" charset="0"/>
                <a:cs typeface="Times New Roman" panose="02020603050405020304" pitchFamily="18" charset="0"/>
              </a:rPr>
              <a:t> </a:t>
            </a:r>
            <a:br>
              <a:rPr lang="en-US" sz="2000" dirty="0">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a:p>
            <a:pPr marL="0" indent="0" algn="just">
              <a:lnSpc>
                <a:spcPct val="150000"/>
              </a:lnSpc>
              <a:buNone/>
            </a:pPr>
            <a:endParaRPr lang="en-US" sz="2000" dirty="0">
              <a:latin typeface="Times New Roman" panose="02020603050405020304" pitchFamily="18" charset="0"/>
              <a:cs typeface="Times New Roman" panose="02020603050405020304" pitchFamily="18" charset="0"/>
            </a:endParaRPr>
          </a:p>
          <a:p>
            <a:pPr marL="0" indent="0" algn="just">
              <a:lnSpc>
                <a:spcPct val="150000"/>
              </a:lnSpc>
              <a:buNone/>
            </a:pPr>
            <a:endParaRPr lang="en-US" sz="2000" b="1" dirty="0">
              <a:latin typeface="Times New Roman" panose="02020603050405020304" pitchFamily="18" charset="0"/>
              <a:cs typeface="Times New Roman" panose="02020603050405020304" pitchFamily="18" charset="0"/>
            </a:endParaRPr>
          </a:p>
          <a:p>
            <a:pPr marL="0" indent="0" algn="just">
              <a:lnSpc>
                <a:spcPct val="150000"/>
              </a:lnSpc>
              <a:buNone/>
            </a:pPr>
            <a:endParaRPr lang="en-US" sz="2000" b="1" dirty="0">
              <a:latin typeface="Times New Roman" panose="02020603050405020304" pitchFamily="18" charset="0"/>
              <a:cs typeface="Times New Roman" panose="02020603050405020304" pitchFamily="18" charset="0"/>
            </a:endParaRPr>
          </a:p>
          <a:p>
            <a:pPr marL="0" indent="0" algn="just">
              <a:lnSpc>
                <a:spcPct val="150000"/>
              </a:lnSpc>
              <a:buNone/>
            </a:pPr>
            <a:endParaRPr lang="en-US" sz="2000" b="1" dirty="0">
              <a:latin typeface="Times New Roman" panose="02020603050405020304" pitchFamily="18" charset="0"/>
              <a:cs typeface="Times New Roman" panose="02020603050405020304" pitchFamily="18" charset="0"/>
            </a:endParaRPr>
          </a:p>
          <a:p>
            <a:pPr marL="0" indent="0" algn="just">
              <a:lnSpc>
                <a:spcPct val="150000"/>
              </a:lnSpc>
              <a:buNone/>
            </a:pPr>
            <a:endParaRPr lang="en-US" sz="2000" b="1" dirty="0">
              <a:latin typeface="Times New Roman" panose="02020603050405020304" pitchFamily="18" charset="0"/>
              <a:cs typeface="Times New Roman" panose="02020603050405020304" pitchFamily="18" charset="0"/>
            </a:endParaRPr>
          </a:p>
          <a:p>
            <a:pPr marL="0" indent="0" algn="just">
              <a:lnSpc>
                <a:spcPct val="150000"/>
              </a:lnSpc>
              <a:buNone/>
            </a:pPr>
            <a:endParaRPr lang="en-US" sz="2000" b="1" dirty="0">
              <a:latin typeface="Times New Roman" panose="02020603050405020304" pitchFamily="18" charset="0"/>
              <a:cs typeface="Times New Roman" panose="02020603050405020304" pitchFamily="18" charset="0"/>
            </a:endParaRPr>
          </a:p>
          <a:p>
            <a:pPr marL="0" indent="0" algn="just">
              <a:lnSpc>
                <a:spcPct val="150000"/>
              </a:lnSpc>
              <a:buNone/>
            </a:pPr>
            <a:endParaRPr lang="en-US" sz="2000" b="1" dirty="0">
              <a:latin typeface="Times New Roman" panose="02020603050405020304" pitchFamily="18" charset="0"/>
              <a:cs typeface="Times New Roman" panose="02020603050405020304" pitchFamily="18" charset="0"/>
            </a:endParaRPr>
          </a:p>
          <a:p>
            <a:pPr marL="0" indent="0" algn="just">
              <a:lnSpc>
                <a:spcPct val="150000"/>
              </a:lnSpc>
              <a:buNone/>
            </a:pPr>
            <a:endParaRPr lang="en-US" sz="2000" b="1" dirty="0">
              <a:latin typeface="Times New Roman" panose="02020603050405020304" pitchFamily="18" charset="0"/>
              <a:cs typeface="Times New Roman" panose="02020603050405020304" pitchFamily="18" charset="0"/>
            </a:endParaRPr>
          </a:p>
          <a:p>
            <a:pPr marL="0" indent="0" algn="just">
              <a:lnSpc>
                <a:spcPct val="150000"/>
              </a:lnSpc>
              <a:buNone/>
            </a:pPr>
            <a:endParaRPr lang="en-IN" sz="2000" b="1" dirty="0">
              <a:latin typeface="Times New Roman" panose="02020603050405020304" pitchFamily="18" charset="0"/>
              <a:cs typeface="Times New Roman" panose="02020603050405020304" pitchFamily="18" charset="0"/>
            </a:endParaRPr>
          </a:p>
          <a:p>
            <a:pPr marL="0" indent="0" algn="just">
              <a:lnSpc>
                <a:spcPct val="150000"/>
              </a:lnSpc>
              <a:buNone/>
            </a:pPr>
            <a:endParaRPr lang="en-IN" sz="2000" b="1" dirty="0">
              <a:latin typeface="Times New Roman" panose="02020603050405020304" pitchFamily="18" charset="0"/>
              <a:cs typeface="Times New Roman" panose="02020603050405020304" pitchFamily="18" charset="0"/>
            </a:endParaRPr>
          </a:p>
          <a:p>
            <a:pPr marL="0" indent="0" algn="just">
              <a:lnSpc>
                <a:spcPct val="150000"/>
              </a:lnSpc>
              <a:buNone/>
            </a:pPr>
            <a:endParaRPr lang="en-IN" sz="2000" b="1" dirty="0">
              <a:latin typeface="Times New Roman" panose="02020603050405020304" pitchFamily="18" charset="0"/>
              <a:cs typeface="Times New Roman" panose="02020603050405020304" pitchFamily="18" charset="0"/>
            </a:endParaRPr>
          </a:p>
          <a:p>
            <a:pPr marL="0" indent="0" algn="just">
              <a:lnSpc>
                <a:spcPct val="150000"/>
              </a:lnSpc>
              <a:buNone/>
            </a:pPr>
            <a:endParaRPr lang="en-US" sz="2000" b="1" dirty="0">
              <a:latin typeface="Times New Roman" panose="02020603050405020304" pitchFamily="18" charset="0"/>
              <a:cs typeface="Times New Roman" panose="02020603050405020304" pitchFamily="18" charset="0"/>
            </a:endParaRPr>
          </a:p>
          <a:p>
            <a:pPr marL="0" indent="0" algn="just">
              <a:lnSpc>
                <a:spcPct val="150000"/>
              </a:lnSpc>
              <a:buNone/>
            </a:pPr>
            <a:endParaRPr lang="en-US" sz="2000" b="1" dirty="0">
              <a:latin typeface="Times New Roman" panose="02020603050405020304" pitchFamily="18" charset="0"/>
              <a:cs typeface="Times New Roman" panose="02020603050405020304" pitchFamily="18" charset="0"/>
            </a:endParaRPr>
          </a:p>
          <a:p>
            <a:pPr marL="0" indent="0" algn="just">
              <a:lnSpc>
                <a:spcPct val="150000"/>
              </a:lnSpc>
              <a:buNone/>
            </a:pPr>
            <a:endParaRPr lang="en-US" sz="2000" b="1" dirty="0">
              <a:latin typeface="Times New Roman" panose="02020603050405020304" pitchFamily="18" charset="0"/>
              <a:cs typeface="Times New Roman" panose="02020603050405020304" pitchFamily="18" charset="0"/>
            </a:endParaRPr>
          </a:p>
          <a:p>
            <a:pPr marL="0" indent="0" algn="just">
              <a:lnSpc>
                <a:spcPct val="150000"/>
              </a:lnSpc>
              <a:buNone/>
            </a:pPr>
            <a:endParaRPr lang="en-US" sz="2000" b="1" dirty="0">
              <a:latin typeface="Times New Roman" panose="02020603050405020304" pitchFamily="18" charset="0"/>
              <a:cs typeface="Times New Roman" panose="02020603050405020304" pitchFamily="18" charset="0"/>
            </a:endParaRPr>
          </a:p>
          <a:p>
            <a:pPr marL="0" indent="0" algn="just">
              <a:lnSpc>
                <a:spcPct val="150000"/>
              </a:lnSpc>
              <a:buNone/>
            </a:pPr>
            <a:endParaRPr lang="en-US" sz="2000" b="1" dirty="0">
              <a:latin typeface="Times New Roman" panose="02020603050405020304" pitchFamily="18" charset="0"/>
              <a:cs typeface="Times New Roman" panose="02020603050405020304" pitchFamily="18" charset="0"/>
            </a:endParaRPr>
          </a:p>
          <a:p>
            <a:pPr marL="0" indent="0" algn="just">
              <a:lnSpc>
                <a:spcPct val="150000"/>
              </a:lnSpc>
              <a:buNone/>
            </a:pPr>
            <a:endParaRPr lang="en-US" sz="2000" b="1" dirty="0">
              <a:latin typeface="Times New Roman" panose="02020603050405020304" pitchFamily="18" charset="0"/>
              <a:cs typeface="Times New Roman" panose="02020603050405020304" pitchFamily="18" charset="0"/>
            </a:endParaRPr>
          </a:p>
          <a:p>
            <a:pPr marL="0" indent="0" algn="just">
              <a:lnSpc>
                <a:spcPct val="150000"/>
              </a:lnSpc>
              <a:buNone/>
            </a:pPr>
            <a:endParaRPr lang="en-US" sz="2000" b="1" dirty="0">
              <a:latin typeface="Times New Roman" panose="02020603050405020304" pitchFamily="18" charset="0"/>
              <a:cs typeface="Times New Roman" panose="02020603050405020304" pitchFamily="18" charset="0"/>
            </a:endParaRPr>
          </a:p>
          <a:p>
            <a:pPr marL="0" indent="0" algn="just">
              <a:lnSpc>
                <a:spcPct val="150000"/>
              </a:lnSpc>
              <a:buNone/>
            </a:pPr>
            <a:endParaRPr lang="en-US" sz="2000" b="1" dirty="0">
              <a:latin typeface="Times New Roman" panose="02020603050405020304" pitchFamily="18" charset="0"/>
              <a:cs typeface="Times New Roman" panose="02020603050405020304" pitchFamily="18" charset="0"/>
            </a:endParaRPr>
          </a:p>
          <a:p>
            <a:pPr marL="0" indent="0" algn="just">
              <a:lnSpc>
                <a:spcPct val="150000"/>
              </a:lnSpc>
              <a:buNone/>
            </a:pPr>
            <a:endParaRPr lang="en-US" sz="2000" b="1" dirty="0">
              <a:latin typeface="Times New Roman" panose="02020603050405020304" pitchFamily="18" charset="0"/>
              <a:cs typeface="Times New Roman" panose="02020603050405020304" pitchFamily="18" charset="0"/>
            </a:endParaRPr>
          </a:p>
          <a:p>
            <a:pPr marL="0" indent="0" algn="just">
              <a:lnSpc>
                <a:spcPct val="150000"/>
              </a:lnSpc>
              <a:buNone/>
            </a:pPr>
            <a:endParaRPr lang="en-US" sz="2000" b="1" dirty="0">
              <a:latin typeface="Times New Roman" panose="02020603050405020304" pitchFamily="18" charset="0"/>
              <a:cs typeface="Times New Roman" panose="02020603050405020304" pitchFamily="18" charset="0"/>
            </a:endParaRPr>
          </a:p>
          <a:p>
            <a:pPr marL="0" indent="0" algn="just">
              <a:lnSpc>
                <a:spcPct val="150000"/>
              </a:lnSpc>
              <a:buNone/>
            </a:pPr>
            <a:endParaRPr lang="en-US" sz="2000" b="1" dirty="0">
              <a:latin typeface="Times New Roman" panose="02020603050405020304" pitchFamily="18" charset="0"/>
              <a:cs typeface="Times New Roman" panose="02020603050405020304" pitchFamily="18" charset="0"/>
            </a:endParaRPr>
          </a:p>
          <a:p>
            <a:pPr marL="0" indent="0" algn="just">
              <a:lnSpc>
                <a:spcPct val="150000"/>
              </a:lnSpc>
              <a:buNone/>
            </a:pPr>
            <a:endParaRPr lang="en-US" sz="2000" b="1" dirty="0">
              <a:latin typeface="Times New Roman" panose="02020603050405020304" pitchFamily="18" charset="0"/>
              <a:cs typeface="Times New Roman" panose="02020603050405020304" pitchFamily="18" charset="0"/>
            </a:endParaRPr>
          </a:p>
          <a:p>
            <a:pPr marL="0" indent="0" algn="just">
              <a:lnSpc>
                <a:spcPct val="150000"/>
              </a:lnSpc>
              <a:buNone/>
            </a:pPr>
            <a:endParaRPr lang="en-US" sz="2000" b="1" dirty="0">
              <a:latin typeface="Times New Roman" panose="02020603050405020304" pitchFamily="18" charset="0"/>
              <a:cs typeface="Times New Roman" panose="02020603050405020304" pitchFamily="18" charset="0"/>
            </a:endParaRPr>
          </a:p>
          <a:p>
            <a:pPr marL="0" indent="0" algn="just">
              <a:lnSpc>
                <a:spcPct val="150000"/>
              </a:lnSpc>
              <a:buNone/>
            </a:pPr>
            <a:endParaRPr lang="en-US" sz="2000" b="1" dirty="0">
              <a:latin typeface="Times New Roman" panose="02020603050405020304" pitchFamily="18" charset="0"/>
              <a:cs typeface="Times New Roman" panose="02020603050405020304" pitchFamily="18" charset="0"/>
            </a:endParaRPr>
          </a:p>
          <a:p>
            <a:pPr marL="0" indent="0" algn="just">
              <a:lnSpc>
                <a:spcPct val="150000"/>
              </a:lnSpc>
              <a:buNone/>
            </a:pPr>
            <a:endParaRPr lang="en-US" sz="2000" b="1" dirty="0">
              <a:latin typeface="Times New Roman" panose="02020603050405020304" pitchFamily="18" charset="0"/>
              <a:cs typeface="Times New Roman" panose="02020603050405020304" pitchFamily="18" charset="0"/>
            </a:endParaRPr>
          </a:p>
          <a:p>
            <a:pPr marL="0" indent="0" algn="just">
              <a:lnSpc>
                <a:spcPct val="150000"/>
              </a:lnSpc>
              <a:buNone/>
            </a:pPr>
            <a:endParaRPr lang="en-US" sz="2000" b="1" dirty="0">
              <a:latin typeface="Times New Roman" panose="02020603050405020304" pitchFamily="18" charset="0"/>
              <a:cs typeface="Times New Roman" panose="02020603050405020304" pitchFamily="18" charset="0"/>
            </a:endParaRPr>
          </a:p>
          <a:p>
            <a:pPr marL="0" indent="0" algn="just">
              <a:lnSpc>
                <a:spcPct val="150000"/>
              </a:lnSpc>
              <a:buNone/>
            </a:pPr>
            <a:endParaRPr lang="en-US" sz="2000" b="1" dirty="0">
              <a:latin typeface="Times New Roman" panose="02020603050405020304" pitchFamily="18" charset="0"/>
              <a:cs typeface="Times New Roman" panose="02020603050405020304" pitchFamily="18" charset="0"/>
            </a:endParaRPr>
          </a:p>
          <a:p>
            <a:pPr marL="0" indent="0" algn="just">
              <a:lnSpc>
                <a:spcPct val="150000"/>
              </a:lnSpc>
              <a:buNone/>
            </a:pPr>
            <a:endParaRPr lang="en-US" sz="2000" b="1" dirty="0">
              <a:latin typeface="Times New Roman" panose="02020603050405020304" pitchFamily="18" charset="0"/>
              <a:cs typeface="Times New Roman" panose="02020603050405020304" pitchFamily="18" charset="0"/>
            </a:endParaRPr>
          </a:p>
          <a:p>
            <a:pPr marL="0" indent="0" algn="just">
              <a:lnSpc>
                <a:spcPct val="150000"/>
              </a:lnSpc>
              <a:buNone/>
            </a:pPr>
            <a:endParaRPr lang="en-IN" sz="2000" b="1" dirty="0">
              <a:latin typeface="Times New Roman" panose="02020603050405020304" pitchFamily="18" charset="0"/>
              <a:cs typeface="Times New Roman" panose="02020603050405020304" pitchFamily="18" charset="0"/>
            </a:endParaRPr>
          </a:p>
          <a:p>
            <a:pPr marL="0" indent="0">
              <a:buNone/>
            </a:pPr>
            <a:endParaRPr lang="en-US" sz="2000" b="1" dirty="0">
              <a:latin typeface="Times New Roman" panose="02020603050405020304" pitchFamily="18" charset="0"/>
              <a:cs typeface="Times New Roman" panose="02020603050405020304" pitchFamily="18" charset="0"/>
            </a:endParaRPr>
          </a:p>
          <a:p>
            <a:pPr marL="0" indent="0">
              <a:buNone/>
            </a:pPr>
            <a:endParaRPr lang="en-US" sz="2000" b="1" dirty="0">
              <a:latin typeface="Times New Roman" panose="02020603050405020304" pitchFamily="18" charset="0"/>
              <a:cs typeface="Times New Roman" panose="02020603050405020304" pitchFamily="18" charset="0"/>
            </a:endParaRPr>
          </a:p>
          <a:p>
            <a:pPr marL="0" indent="0">
              <a:buNone/>
            </a:pPr>
            <a:endParaRPr lang="en-US" sz="2000" b="1" dirty="0">
              <a:latin typeface="Times New Roman" panose="02020603050405020304" pitchFamily="18" charset="0"/>
              <a:cs typeface="Times New Roman" panose="02020603050405020304" pitchFamily="18" charset="0"/>
            </a:endParaRPr>
          </a:p>
          <a:p>
            <a:pPr marL="0" indent="0">
              <a:buNone/>
            </a:pPr>
            <a:endParaRPr lang="en-US" sz="2000" b="1" dirty="0">
              <a:latin typeface="Times New Roman" panose="02020603050405020304" pitchFamily="18" charset="0"/>
              <a:cs typeface="Times New Roman" panose="02020603050405020304" pitchFamily="18" charset="0"/>
            </a:endParaRPr>
          </a:p>
          <a:p>
            <a:pPr marL="0" indent="0">
              <a:buNone/>
            </a:pPr>
            <a:endParaRPr lang="en-US" sz="2000" b="1" dirty="0">
              <a:latin typeface="Times New Roman" panose="02020603050405020304" pitchFamily="18" charset="0"/>
              <a:cs typeface="Times New Roman" panose="02020603050405020304" pitchFamily="18" charset="0"/>
            </a:endParaRPr>
          </a:p>
          <a:p>
            <a:pPr marL="0" indent="0">
              <a:buNone/>
            </a:pPr>
            <a:endParaRPr lang="en-US" sz="2000" b="1" dirty="0">
              <a:latin typeface="Times New Roman" panose="02020603050405020304" pitchFamily="18" charset="0"/>
              <a:cs typeface="Times New Roman" panose="02020603050405020304" pitchFamily="18" charset="0"/>
            </a:endParaRPr>
          </a:p>
          <a:p>
            <a:pPr marL="0" indent="0">
              <a:buNone/>
            </a:pPr>
            <a:endParaRPr lang="en-US" sz="2000" b="1" dirty="0">
              <a:latin typeface="Times New Roman" panose="02020603050405020304" pitchFamily="18" charset="0"/>
              <a:cs typeface="Times New Roman" panose="02020603050405020304" pitchFamily="18" charset="0"/>
            </a:endParaRPr>
          </a:p>
          <a:p>
            <a:pPr marL="0" indent="0">
              <a:buNone/>
            </a:pPr>
            <a:endParaRPr lang="en-US" sz="2000" b="1" dirty="0">
              <a:latin typeface="Times New Roman" panose="02020603050405020304" pitchFamily="18" charset="0"/>
              <a:cs typeface="Times New Roman" panose="02020603050405020304" pitchFamily="18" charset="0"/>
            </a:endParaRPr>
          </a:p>
          <a:p>
            <a:pPr marL="0" indent="0">
              <a:buNone/>
            </a:pPr>
            <a:endParaRPr lang="en-US" sz="2000" b="1" dirty="0">
              <a:latin typeface="Times New Roman" panose="02020603050405020304" pitchFamily="18" charset="0"/>
              <a:cs typeface="Times New Roman" panose="02020603050405020304" pitchFamily="18" charset="0"/>
            </a:endParaRPr>
          </a:p>
          <a:p>
            <a:pPr marL="0" indent="0">
              <a:buNone/>
            </a:pPr>
            <a:endParaRPr lang="en-US" sz="2000" b="1" dirty="0">
              <a:latin typeface="Times New Roman" panose="02020603050405020304" pitchFamily="18" charset="0"/>
              <a:cs typeface="Times New Roman" panose="02020603050405020304" pitchFamily="18" charset="0"/>
            </a:endParaRPr>
          </a:p>
          <a:p>
            <a:pPr marL="0" indent="0">
              <a:buNone/>
            </a:pPr>
            <a:endParaRPr lang="en-US" sz="2000" b="1" dirty="0">
              <a:latin typeface="Times New Roman" panose="02020603050405020304" pitchFamily="18" charset="0"/>
              <a:cs typeface="Times New Roman" panose="02020603050405020304" pitchFamily="18" charset="0"/>
            </a:endParaRPr>
          </a:p>
          <a:p>
            <a:pPr marL="0" indent="0">
              <a:buNone/>
            </a:pPr>
            <a:endParaRPr lang="en-US" sz="2000" b="1" dirty="0">
              <a:latin typeface="Times New Roman" panose="02020603050405020304" pitchFamily="18" charset="0"/>
              <a:cs typeface="Times New Roman" panose="02020603050405020304" pitchFamily="18" charset="0"/>
            </a:endParaRPr>
          </a:p>
          <a:p>
            <a:pPr marL="0" indent="0">
              <a:buNone/>
            </a:pPr>
            <a:endParaRPr lang="en-US" sz="2000" b="1" dirty="0">
              <a:latin typeface="Times New Roman" panose="02020603050405020304" pitchFamily="18" charset="0"/>
              <a:cs typeface="Times New Roman" panose="02020603050405020304" pitchFamily="18" charset="0"/>
            </a:endParaRPr>
          </a:p>
          <a:p>
            <a:pPr marL="0" indent="0">
              <a:buNone/>
            </a:pPr>
            <a:endParaRPr lang="en-US" sz="2000" b="1" dirty="0">
              <a:latin typeface="Times New Roman" panose="02020603050405020304" pitchFamily="18" charset="0"/>
              <a:cs typeface="Times New Roman" panose="02020603050405020304" pitchFamily="18" charset="0"/>
            </a:endParaRPr>
          </a:p>
          <a:p>
            <a:pPr marL="0" indent="0">
              <a:buNone/>
            </a:pPr>
            <a:endParaRPr lang="en-US" sz="2000" b="1" dirty="0">
              <a:latin typeface="Times New Roman" panose="02020603050405020304" pitchFamily="18" charset="0"/>
              <a:cs typeface="Times New Roman" panose="02020603050405020304" pitchFamily="18" charset="0"/>
            </a:endParaRPr>
          </a:p>
          <a:p>
            <a:pPr marL="0" indent="0">
              <a:buNone/>
            </a:pPr>
            <a:endParaRPr lang="en-US" sz="2000" b="1" dirty="0">
              <a:latin typeface="Times New Roman" panose="02020603050405020304" pitchFamily="18" charset="0"/>
              <a:cs typeface="Times New Roman" panose="02020603050405020304" pitchFamily="18" charset="0"/>
            </a:endParaRPr>
          </a:p>
          <a:p>
            <a:pPr marL="0" indent="0">
              <a:buNone/>
            </a:pPr>
            <a:endParaRPr lang="en-US" sz="2000" b="1" dirty="0">
              <a:latin typeface="Times New Roman" panose="02020603050405020304" pitchFamily="18" charset="0"/>
              <a:cs typeface="Times New Roman" panose="02020603050405020304" pitchFamily="18" charset="0"/>
            </a:endParaRPr>
          </a:p>
          <a:p>
            <a:pPr marL="0" indent="0">
              <a:buNone/>
            </a:pPr>
            <a:endParaRPr lang="en-US" sz="2000" b="1" dirty="0">
              <a:latin typeface="Times New Roman" panose="02020603050405020304" pitchFamily="18" charset="0"/>
              <a:cs typeface="Times New Roman" panose="02020603050405020304" pitchFamily="18" charset="0"/>
            </a:endParaRPr>
          </a:p>
          <a:p>
            <a:pPr marL="0" indent="0">
              <a:buNone/>
            </a:pPr>
            <a:endParaRPr lang="en-US" sz="2000" b="1" dirty="0">
              <a:latin typeface="Times New Roman" panose="02020603050405020304" pitchFamily="18" charset="0"/>
              <a:cs typeface="Times New Roman" panose="02020603050405020304" pitchFamily="18" charset="0"/>
            </a:endParaRPr>
          </a:p>
          <a:p>
            <a:pPr marL="0" indent="0">
              <a:buNone/>
            </a:pPr>
            <a:endParaRPr lang="en-US" sz="2000" b="1" dirty="0">
              <a:latin typeface="Times New Roman" panose="02020603050405020304" pitchFamily="18" charset="0"/>
              <a:cs typeface="Times New Roman" panose="02020603050405020304" pitchFamily="18" charset="0"/>
            </a:endParaRPr>
          </a:p>
          <a:p>
            <a:pPr marL="0" indent="0">
              <a:buNone/>
            </a:pPr>
            <a:endParaRPr lang="en-US" sz="2000" b="1" dirty="0">
              <a:latin typeface="Times New Roman" panose="02020603050405020304" pitchFamily="18" charset="0"/>
              <a:cs typeface="Times New Roman" panose="02020603050405020304" pitchFamily="18" charset="0"/>
            </a:endParaRPr>
          </a:p>
          <a:p>
            <a:pPr marL="0" indent="0">
              <a:buNone/>
            </a:pPr>
            <a:endParaRPr lang="en-US" sz="2000" b="1" dirty="0">
              <a:latin typeface="Times New Roman" panose="02020603050405020304" pitchFamily="18" charset="0"/>
              <a:cs typeface="Times New Roman" panose="02020603050405020304" pitchFamily="18" charset="0"/>
            </a:endParaRPr>
          </a:p>
          <a:p>
            <a:pPr marL="0" indent="0">
              <a:buNone/>
            </a:pPr>
            <a:endParaRPr lang="en-US" sz="2000" b="1" dirty="0">
              <a:latin typeface="Times New Roman" panose="02020603050405020304" pitchFamily="18" charset="0"/>
              <a:cs typeface="Times New Roman" panose="02020603050405020304" pitchFamily="18" charset="0"/>
            </a:endParaRPr>
          </a:p>
          <a:p>
            <a:pPr marL="0" indent="0">
              <a:buNone/>
            </a:pPr>
            <a:endParaRPr lang="en-US" sz="2000" b="1" dirty="0">
              <a:latin typeface="Times New Roman" panose="02020603050405020304" pitchFamily="18" charset="0"/>
              <a:cs typeface="Times New Roman" panose="02020603050405020304" pitchFamily="18" charset="0"/>
            </a:endParaRPr>
          </a:p>
          <a:p>
            <a:pPr marL="0" indent="0">
              <a:buNone/>
            </a:pPr>
            <a:endParaRPr lang="en-US" sz="2000" b="1" dirty="0">
              <a:latin typeface="Times New Roman" panose="02020603050405020304" pitchFamily="18" charset="0"/>
              <a:cs typeface="Times New Roman" panose="02020603050405020304" pitchFamily="18" charset="0"/>
            </a:endParaRPr>
          </a:p>
          <a:p>
            <a:pPr marL="0" indent="0">
              <a:buNone/>
            </a:pPr>
            <a:endParaRPr lang="en-US" sz="2000" b="1" dirty="0">
              <a:latin typeface="Times New Roman" panose="02020603050405020304" pitchFamily="18" charset="0"/>
              <a:cs typeface="Times New Roman" panose="02020603050405020304" pitchFamily="18" charset="0"/>
            </a:endParaRPr>
          </a:p>
          <a:p>
            <a:pPr marL="0" indent="0">
              <a:buNone/>
            </a:pPr>
            <a:endParaRPr lang="en-US" sz="2000" b="1" dirty="0">
              <a:latin typeface="Times New Roman" panose="02020603050405020304" pitchFamily="18" charset="0"/>
              <a:cs typeface="Times New Roman" panose="02020603050405020304" pitchFamily="18" charset="0"/>
            </a:endParaRPr>
          </a:p>
          <a:p>
            <a:pPr marL="0" indent="0">
              <a:buNone/>
            </a:pPr>
            <a:endParaRPr lang="en-US" sz="2000" b="1" dirty="0">
              <a:latin typeface="Times New Roman" panose="02020603050405020304" pitchFamily="18" charset="0"/>
              <a:cs typeface="Times New Roman" panose="02020603050405020304" pitchFamily="18" charset="0"/>
            </a:endParaRPr>
          </a:p>
          <a:p>
            <a:pPr marL="0" indent="0">
              <a:buNone/>
            </a:pPr>
            <a:endParaRPr lang="en-US" sz="2000" b="1" dirty="0">
              <a:latin typeface="Times New Roman" panose="02020603050405020304" pitchFamily="18" charset="0"/>
              <a:cs typeface="Times New Roman" panose="02020603050405020304" pitchFamily="18" charset="0"/>
            </a:endParaRPr>
          </a:p>
          <a:p>
            <a:pPr marL="0" indent="0">
              <a:buNone/>
            </a:pPr>
            <a:endParaRPr lang="en-US" sz="2000" b="1" dirty="0">
              <a:latin typeface="Times New Roman" panose="02020603050405020304" pitchFamily="18" charset="0"/>
              <a:cs typeface="Times New Roman" panose="02020603050405020304" pitchFamily="18" charset="0"/>
            </a:endParaRPr>
          </a:p>
          <a:p>
            <a:pPr marL="0" indent="0">
              <a:buNone/>
            </a:pPr>
            <a:endParaRPr lang="en-US" sz="2000" b="1" dirty="0">
              <a:latin typeface="Times New Roman" panose="02020603050405020304" pitchFamily="18" charset="0"/>
              <a:cs typeface="Times New Roman" panose="02020603050405020304" pitchFamily="18" charset="0"/>
            </a:endParaRPr>
          </a:p>
          <a:p>
            <a:pPr marL="0" indent="0">
              <a:buNone/>
            </a:pPr>
            <a:endParaRPr lang="en-US" sz="2000" b="1" dirty="0">
              <a:latin typeface="Times New Roman" panose="02020603050405020304" pitchFamily="18" charset="0"/>
              <a:cs typeface="Times New Roman" panose="02020603050405020304" pitchFamily="18" charset="0"/>
            </a:endParaRPr>
          </a:p>
          <a:p>
            <a:pPr marL="0" indent="0">
              <a:buNone/>
            </a:pPr>
            <a:endParaRPr lang="en-US" sz="2000" b="1" dirty="0">
              <a:latin typeface="Times New Roman" panose="02020603050405020304" pitchFamily="18" charset="0"/>
              <a:cs typeface="Times New Roman" panose="02020603050405020304" pitchFamily="18" charset="0"/>
            </a:endParaRPr>
          </a:p>
          <a:p>
            <a:pPr marL="0" indent="0">
              <a:buNone/>
            </a:pPr>
            <a:endParaRPr lang="en-US" sz="2000" b="1" dirty="0">
              <a:latin typeface="Times New Roman" panose="02020603050405020304" pitchFamily="18" charset="0"/>
              <a:cs typeface="Times New Roman" panose="02020603050405020304" pitchFamily="18" charset="0"/>
            </a:endParaRPr>
          </a:p>
          <a:p>
            <a:pPr marL="0" indent="0">
              <a:buNone/>
            </a:pPr>
            <a:endParaRPr lang="en-US" sz="2000" b="1" dirty="0">
              <a:latin typeface="Times New Roman" panose="02020603050405020304" pitchFamily="18" charset="0"/>
              <a:cs typeface="Times New Roman" panose="02020603050405020304" pitchFamily="18" charset="0"/>
            </a:endParaRPr>
          </a:p>
          <a:p>
            <a:pPr marL="0" indent="0">
              <a:buNone/>
            </a:pPr>
            <a:endParaRPr lang="en-US" sz="2000" b="1" dirty="0">
              <a:latin typeface="Times New Roman" panose="02020603050405020304" pitchFamily="18" charset="0"/>
              <a:cs typeface="Times New Roman" panose="02020603050405020304" pitchFamily="18" charset="0"/>
            </a:endParaRPr>
          </a:p>
          <a:p>
            <a:pPr marL="0" indent="0">
              <a:buNone/>
            </a:pPr>
            <a:endParaRPr lang="en-US" sz="2000" b="1" dirty="0">
              <a:latin typeface="Times New Roman" panose="02020603050405020304" pitchFamily="18" charset="0"/>
              <a:cs typeface="Times New Roman" panose="02020603050405020304" pitchFamily="18" charset="0"/>
            </a:endParaRPr>
          </a:p>
          <a:p>
            <a:pPr marL="0" indent="0">
              <a:buNone/>
            </a:pPr>
            <a:endParaRPr lang="en-US" sz="2000" b="1" dirty="0">
              <a:latin typeface="Times New Roman" panose="02020603050405020304" pitchFamily="18" charset="0"/>
              <a:cs typeface="Times New Roman" panose="02020603050405020304" pitchFamily="18" charset="0"/>
            </a:endParaRPr>
          </a:p>
          <a:p>
            <a:pPr marL="0" indent="0">
              <a:buNone/>
            </a:pPr>
            <a:endParaRPr lang="en-US" sz="2000" b="1" dirty="0">
              <a:latin typeface="Times New Roman" panose="02020603050405020304" pitchFamily="18" charset="0"/>
              <a:cs typeface="Times New Roman" panose="02020603050405020304" pitchFamily="18" charset="0"/>
            </a:endParaRPr>
          </a:p>
          <a:p>
            <a:pPr marL="0" indent="0">
              <a:buNone/>
            </a:pPr>
            <a:endParaRPr lang="en-US" sz="2000" b="1" dirty="0">
              <a:latin typeface="Times New Roman" panose="02020603050405020304" pitchFamily="18" charset="0"/>
              <a:cs typeface="Times New Roman" panose="02020603050405020304" pitchFamily="18" charset="0"/>
            </a:endParaRPr>
          </a:p>
          <a:p>
            <a:pPr marL="0" indent="0">
              <a:buNone/>
            </a:pPr>
            <a:endParaRPr lang="en-US" sz="2000" b="1" dirty="0">
              <a:latin typeface="Times New Roman" panose="02020603050405020304" pitchFamily="18" charset="0"/>
              <a:cs typeface="Times New Roman" panose="02020603050405020304" pitchFamily="18" charset="0"/>
            </a:endParaRPr>
          </a:p>
          <a:p>
            <a:pPr marL="0" indent="0">
              <a:buNone/>
            </a:pPr>
            <a:endParaRPr lang="en-US" sz="2000" b="1" dirty="0">
              <a:latin typeface="Times New Roman" panose="02020603050405020304" pitchFamily="18" charset="0"/>
              <a:cs typeface="Times New Roman" panose="02020603050405020304" pitchFamily="18" charset="0"/>
            </a:endParaRPr>
          </a:p>
          <a:p>
            <a:pPr marL="0" indent="0">
              <a:buNone/>
            </a:pPr>
            <a:endParaRPr lang="en-US" sz="2000" b="1" dirty="0">
              <a:latin typeface="Times New Roman" panose="02020603050405020304" pitchFamily="18" charset="0"/>
              <a:cs typeface="Times New Roman" panose="02020603050405020304" pitchFamily="18" charset="0"/>
            </a:endParaRPr>
          </a:p>
          <a:p>
            <a:pPr marL="0" indent="0">
              <a:buNone/>
            </a:pPr>
            <a:endParaRPr lang="en-US" sz="2000" b="1" dirty="0">
              <a:latin typeface="Times New Roman" panose="02020603050405020304" pitchFamily="18" charset="0"/>
              <a:cs typeface="Times New Roman" panose="02020603050405020304" pitchFamily="18" charset="0"/>
            </a:endParaRPr>
          </a:p>
          <a:p>
            <a:pPr marL="0" indent="0">
              <a:buNone/>
            </a:pPr>
            <a:endParaRPr lang="en-US" sz="2000" b="1" dirty="0">
              <a:latin typeface="Times New Roman" panose="02020603050405020304" pitchFamily="18" charset="0"/>
              <a:cs typeface="Times New Roman" panose="02020603050405020304" pitchFamily="18" charset="0"/>
            </a:endParaRPr>
          </a:p>
          <a:p>
            <a:pPr marL="0" indent="0">
              <a:buNone/>
            </a:pPr>
            <a:endParaRPr lang="en-US" sz="2000" b="1" dirty="0">
              <a:latin typeface="Times New Roman" panose="02020603050405020304" pitchFamily="18" charset="0"/>
              <a:cs typeface="Times New Roman" panose="02020603050405020304" pitchFamily="18" charset="0"/>
            </a:endParaRPr>
          </a:p>
          <a:p>
            <a:pPr marL="0" indent="0">
              <a:buNone/>
            </a:pPr>
            <a:endParaRPr lang="en-US" sz="2000" b="1" dirty="0">
              <a:latin typeface="Times New Roman" panose="02020603050405020304" pitchFamily="18" charset="0"/>
              <a:cs typeface="Times New Roman" panose="02020603050405020304" pitchFamily="18" charset="0"/>
            </a:endParaRPr>
          </a:p>
          <a:p>
            <a:pPr marL="0" indent="0">
              <a:buNone/>
            </a:pPr>
            <a:endParaRPr lang="en-US" sz="2000" b="1" dirty="0">
              <a:latin typeface="Times New Roman" panose="02020603050405020304" pitchFamily="18" charset="0"/>
              <a:cs typeface="Times New Roman" panose="02020603050405020304" pitchFamily="18" charset="0"/>
            </a:endParaRPr>
          </a:p>
          <a:p>
            <a:pPr marL="0" indent="0">
              <a:buNone/>
            </a:pPr>
            <a:endParaRPr lang="en-US" sz="2000" b="1" dirty="0">
              <a:latin typeface="Times New Roman" panose="02020603050405020304" pitchFamily="18" charset="0"/>
              <a:cs typeface="Times New Roman" panose="02020603050405020304" pitchFamily="18" charset="0"/>
            </a:endParaRPr>
          </a:p>
          <a:p>
            <a:pPr marL="0" indent="0">
              <a:buNone/>
            </a:pPr>
            <a:endParaRPr lang="en-US" sz="2000" b="1" dirty="0">
              <a:latin typeface="Times New Roman" panose="02020603050405020304" pitchFamily="18" charset="0"/>
              <a:cs typeface="Times New Roman" panose="02020603050405020304" pitchFamily="18" charset="0"/>
            </a:endParaRPr>
          </a:p>
          <a:p>
            <a:pPr marL="0" indent="0">
              <a:buNone/>
            </a:pPr>
            <a:endParaRPr lang="en-US" sz="2000" b="1" dirty="0">
              <a:latin typeface="Times New Roman" panose="02020603050405020304" pitchFamily="18" charset="0"/>
              <a:cs typeface="Times New Roman" panose="02020603050405020304" pitchFamily="18" charset="0"/>
            </a:endParaRPr>
          </a:p>
          <a:p>
            <a:pPr marL="0" indent="0">
              <a:buNone/>
            </a:pPr>
            <a:endParaRPr lang="en-US" sz="2000" b="1" dirty="0">
              <a:latin typeface="Times New Roman" panose="02020603050405020304" pitchFamily="18" charset="0"/>
              <a:cs typeface="Times New Roman" panose="02020603050405020304" pitchFamily="18" charset="0"/>
            </a:endParaRPr>
          </a:p>
          <a:p>
            <a:pPr marL="0" indent="0">
              <a:buNone/>
            </a:pPr>
            <a:endParaRPr lang="en-US" sz="2000" b="1" dirty="0">
              <a:latin typeface="Times New Roman" panose="02020603050405020304" pitchFamily="18" charset="0"/>
              <a:cs typeface="Times New Roman" panose="02020603050405020304" pitchFamily="18" charset="0"/>
            </a:endParaRPr>
          </a:p>
          <a:p>
            <a:pPr marL="0" indent="0">
              <a:buNone/>
            </a:pPr>
            <a:endParaRPr lang="en-US" sz="2000" b="1" dirty="0">
              <a:latin typeface="Times New Roman" panose="02020603050405020304" pitchFamily="18" charset="0"/>
              <a:cs typeface="Times New Roman" panose="02020603050405020304" pitchFamily="18" charset="0"/>
            </a:endParaRPr>
          </a:p>
          <a:p>
            <a:pPr marL="0" indent="0">
              <a:buNone/>
            </a:pPr>
            <a:endParaRPr lang="en-US" sz="2000" b="1" dirty="0">
              <a:latin typeface="Times New Roman" panose="02020603050405020304" pitchFamily="18" charset="0"/>
              <a:cs typeface="Times New Roman" panose="02020603050405020304" pitchFamily="18" charset="0"/>
            </a:endParaRPr>
          </a:p>
          <a:p>
            <a:pPr marL="0" indent="0">
              <a:buNone/>
            </a:pPr>
            <a:endParaRPr lang="en-US" sz="2000" b="1" dirty="0">
              <a:latin typeface="Times New Roman" panose="02020603050405020304" pitchFamily="18" charset="0"/>
              <a:cs typeface="Times New Roman" panose="02020603050405020304" pitchFamily="18" charset="0"/>
            </a:endParaRPr>
          </a:p>
          <a:p>
            <a:pPr marL="0" indent="0">
              <a:buNone/>
            </a:pPr>
            <a:endParaRPr lang="en-US" sz="2000" b="1" dirty="0">
              <a:latin typeface="Times New Roman" panose="02020603050405020304" pitchFamily="18" charset="0"/>
              <a:cs typeface="Times New Roman" panose="02020603050405020304" pitchFamily="18" charset="0"/>
            </a:endParaRPr>
          </a:p>
          <a:p>
            <a:pPr marL="0" indent="0">
              <a:buNone/>
            </a:pPr>
            <a:endParaRPr lang="en-US" sz="2000" b="1" dirty="0">
              <a:latin typeface="Times New Roman" panose="02020603050405020304" pitchFamily="18" charset="0"/>
              <a:cs typeface="Times New Roman" panose="02020603050405020304" pitchFamily="18" charset="0"/>
            </a:endParaRPr>
          </a:p>
          <a:p>
            <a:pPr marL="0" indent="0">
              <a:buNone/>
            </a:pPr>
            <a:endParaRPr lang="en-US" sz="2000" b="1" dirty="0">
              <a:latin typeface="Times New Roman" panose="02020603050405020304" pitchFamily="18" charset="0"/>
              <a:cs typeface="Times New Roman" panose="02020603050405020304" pitchFamily="18" charset="0"/>
            </a:endParaRPr>
          </a:p>
          <a:p>
            <a:pPr marL="0" indent="0">
              <a:buNone/>
            </a:pPr>
            <a:endParaRPr lang="en-IN" sz="2000" b="1" dirty="0">
              <a:latin typeface="Times New Roman" panose="02020603050405020304" pitchFamily="18" charset="0"/>
              <a:cs typeface="Times New Roman" panose="02020603050405020304" pitchFamily="18" charset="0"/>
            </a:endParaRPr>
          </a:p>
          <a:p>
            <a:pPr marL="0" indent="0" algn="just">
              <a:lnSpc>
                <a:spcPct val="150000"/>
              </a:lnSpc>
              <a:buNone/>
            </a:pPr>
            <a:endParaRPr lang="en-IN" sz="2000" dirty="0">
              <a:latin typeface="Times New Roman" panose="02020603050405020304" pitchFamily="18" charset="0"/>
              <a:cs typeface="Times New Roman" panose="02020603050405020304" pitchFamily="18" charset="0"/>
            </a:endParaRPr>
          </a:p>
          <a:p>
            <a:pPr marL="0" indent="0" algn="just">
              <a:buNone/>
            </a:pPr>
            <a:endParaRPr lang="en-IN" dirty="0">
              <a:latin typeface="Times New Roman" panose="02020603050405020304" pitchFamily="18" charset="0"/>
              <a:cs typeface="Times New Roman" panose="02020603050405020304" pitchFamily="18" charset="0"/>
            </a:endParaRPr>
          </a:p>
          <a:p>
            <a:pPr marL="0" indent="0" algn="just">
              <a:buNone/>
            </a:pPr>
            <a:endParaRPr lang="en-IN" dirty="0"/>
          </a:p>
        </p:txBody>
      </p:sp>
    </p:spTree>
    <p:extLst>
      <p:ext uri="{BB962C8B-B14F-4D97-AF65-F5344CB8AC3E}">
        <p14:creationId xmlns:p14="http://schemas.microsoft.com/office/powerpoint/2010/main" val="237621121"/>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632</TotalTime>
  <Words>733</Words>
  <Application>Microsoft Office PowerPoint</Application>
  <PresentationFormat>Widescreen</PresentationFormat>
  <Paragraphs>160</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HACKATHON’20 WEB PORTAL TN COVID SURVEILLANCE</vt:lpstr>
      <vt:lpstr>1.ABSTRACT</vt:lpstr>
      <vt:lpstr>2.INTRODUCTION</vt:lpstr>
      <vt:lpstr>3.SCOPE</vt:lpstr>
      <vt:lpstr>4.METHODOLOGY</vt:lpstr>
      <vt:lpstr>PowerPoint Presentation</vt:lpstr>
      <vt:lpstr>PowerPoint Presentation</vt:lpstr>
      <vt:lpstr>PowerPoint Presentation</vt:lpstr>
      <vt:lpstr>PowerPoint Presentation</vt:lpstr>
      <vt:lpstr>PowerPoint Presentation</vt:lpstr>
      <vt:lpstr>5.RESULT AND DISCUSSIONS</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CYBER SECURITY TYPES OF VULNERABILITIES IN SQL INJECTION</dc:title>
  <dc:creator>Windows User</dc:creator>
  <cp:lastModifiedBy>JAWAHAR VIJAYAKUMAR</cp:lastModifiedBy>
  <cp:revision>69</cp:revision>
  <dcterms:created xsi:type="dcterms:W3CDTF">2019-08-03T07:41:46Z</dcterms:created>
  <dcterms:modified xsi:type="dcterms:W3CDTF">2020-05-18T06:17:06Z</dcterms:modified>
</cp:coreProperties>
</file>